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77" r:id="rId2"/>
    <p:sldId id="256" r:id="rId3"/>
    <p:sldId id="279" r:id="rId4"/>
    <p:sldId id="268" r:id="rId5"/>
    <p:sldId id="278" r:id="rId6"/>
    <p:sldId id="280" r:id="rId7"/>
    <p:sldId id="267" r:id="rId8"/>
    <p:sldId id="275" r:id="rId9"/>
    <p:sldId id="281" r:id="rId10"/>
    <p:sldId id="277" r:id="rId11"/>
    <p:sldId id="283" r:id="rId12"/>
    <p:sldId id="282" r:id="rId13"/>
    <p:sldId id="284" r:id="rId14"/>
    <p:sldId id="285" r:id="rId15"/>
    <p:sldId id="304" r:id="rId16"/>
    <p:sldId id="305" r:id="rId17"/>
    <p:sldId id="306" r:id="rId18"/>
    <p:sldId id="307" r:id="rId19"/>
    <p:sldId id="308" r:id="rId20"/>
    <p:sldId id="312" r:id="rId21"/>
    <p:sldId id="313" r:id="rId22"/>
    <p:sldId id="314" r:id="rId23"/>
    <p:sldId id="309" r:id="rId24"/>
    <p:sldId id="311" r:id="rId25"/>
    <p:sldId id="310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4" r:id="rId35"/>
    <p:sldId id="325" r:id="rId36"/>
    <p:sldId id="327" r:id="rId37"/>
    <p:sldId id="326" r:id="rId38"/>
    <p:sldId id="329" r:id="rId39"/>
    <p:sldId id="330" r:id="rId40"/>
    <p:sldId id="334" r:id="rId41"/>
    <p:sldId id="335" r:id="rId42"/>
    <p:sldId id="336" r:id="rId43"/>
    <p:sldId id="342" r:id="rId44"/>
    <p:sldId id="343" r:id="rId45"/>
    <p:sldId id="344" r:id="rId46"/>
    <p:sldId id="345" r:id="rId47"/>
    <p:sldId id="346" r:id="rId48"/>
    <p:sldId id="347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57" r:id="rId57"/>
    <p:sldId id="358" r:id="rId58"/>
    <p:sldId id="359" r:id="rId59"/>
    <p:sldId id="360" r:id="rId60"/>
    <p:sldId id="361" r:id="rId61"/>
    <p:sldId id="366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39" r:id="rId71"/>
    <p:sldId id="363" r:id="rId72"/>
    <p:sldId id="340" r:id="rId73"/>
    <p:sldId id="376" r:id="rId74"/>
    <p:sldId id="362" r:id="rId75"/>
    <p:sldId id="270" r:id="rId76"/>
    <p:sldId id="289" r:id="rId77"/>
    <p:sldId id="331" r:id="rId78"/>
    <p:sldId id="298" r:id="rId79"/>
    <p:sldId id="258" r:id="rId80"/>
    <p:sldId id="332" r:id="rId81"/>
    <p:sldId id="364" r:id="rId82"/>
    <p:sldId id="365" r:id="rId83"/>
    <p:sldId id="333" r:id="rId84"/>
  </p:sldIdLst>
  <p:sldSz cx="12192000" cy="6858000"/>
  <p:notesSz cx="6858000" cy="9144000"/>
  <p:defaultTextStyle>
    <a:defPPr>
      <a:defRPr lang="ko-KR"/>
    </a:defPPr>
    <a:lvl1pPr marL="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F459AFC-A248-4E33-A97B-059BBF644547}">
          <p14:sldIdLst>
            <p14:sldId id="377"/>
            <p14:sldId id="256"/>
            <p14:sldId id="279"/>
            <p14:sldId id="268"/>
            <p14:sldId id="278"/>
          </p14:sldIdLst>
        </p14:section>
        <p14:section name="게임의 구성" id="{D3D66E2D-B6A3-4C73-A47D-FE3F7308860A}">
          <p14:sldIdLst>
            <p14:sldId id="280"/>
            <p14:sldId id="267"/>
            <p14:sldId id="275"/>
            <p14:sldId id="281"/>
            <p14:sldId id="277"/>
            <p14:sldId id="283"/>
            <p14:sldId id="282"/>
          </p14:sldIdLst>
        </p14:section>
        <p14:section name="게임화면" id="{6C46DF32-FB96-4562-9D3B-DE9104113FFB}">
          <p14:sldIdLst>
            <p14:sldId id="284"/>
            <p14:sldId id="285"/>
            <p14:sldId id="304"/>
            <p14:sldId id="305"/>
            <p14:sldId id="306"/>
            <p14:sldId id="307"/>
            <p14:sldId id="308"/>
            <p14:sldId id="312"/>
            <p14:sldId id="313"/>
            <p14:sldId id="314"/>
            <p14:sldId id="309"/>
            <p14:sldId id="311"/>
            <p14:sldId id="310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4"/>
          </p14:sldIdLst>
        </p14:section>
        <p14:section name="시연영상" id="{6266383F-0093-48D7-B61D-456170A0EBD9}">
          <p14:sldIdLst>
            <p14:sldId id="325"/>
            <p14:sldId id="327"/>
            <p14:sldId id="326"/>
            <p14:sldId id="329"/>
            <p14:sldId id="330"/>
            <p14:sldId id="334"/>
          </p14:sldIdLst>
        </p14:section>
        <p14:section name="아스키아트 대사" id="{7F2A026C-EEAF-4260-BEB3-9BDCFEFE72EA}">
          <p14:sldIdLst>
            <p14:sldId id="335"/>
            <p14:sldId id="336"/>
            <p14:sldId id="342"/>
            <p14:sldId id="343"/>
            <p14:sldId id="344"/>
            <p14:sldId id="345"/>
            <p14:sldId id="346"/>
            <p14:sldId id="347"/>
            <p14:sldId id="349"/>
            <p14:sldId id="350"/>
            <p14:sldId id="351"/>
          </p14:sldIdLst>
        </p14:section>
        <p14:section name="클래스" id="{B180492B-36AF-42D8-880B-1286712D4A0B}">
          <p14:sldIdLst>
            <p14:sldId id="352"/>
            <p14:sldId id="353"/>
            <p14:sldId id="354"/>
            <p14:sldId id="356"/>
            <p14:sldId id="357"/>
            <p14:sldId id="358"/>
            <p14:sldId id="359"/>
            <p14:sldId id="360"/>
            <p14:sldId id="361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QNA" id="{AA74200A-0AAF-42EE-8F57-131306835854}">
          <p14:sldIdLst>
            <p14:sldId id="339"/>
            <p14:sldId id="363"/>
            <p14:sldId id="340"/>
            <p14:sldId id="376"/>
          </p14:sldIdLst>
        </p14:section>
        <p14:section name="마무리" id="{D375852A-F8DE-4B96-B837-BD90373F45CB}">
          <p14:sldIdLst>
            <p14:sldId id="362"/>
          </p14:sldIdLst>
        </p14:section>
        <p14:section name="에셋" id="{B1A48DFE-93C4-4139-9C13-FD9508FD9034}">
          <p14:sldIdLst>
            <p14:sldId id="270"/>
            <p14:sldId id="289"/>
            <p14:sldId id="331"/>
            <p14:sldId id="298"/>
            <p14:sldId id="258"/>
            <p14:sldId id="332"/>
            <p14:sldId id="364"/>
            <p14:sldId id="365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9FF"/>
    <a:srgbClr val="27262E"/>
    <a:srgbClr val="F3F2FF"/>
    <a:srgbClr val="1A1D21"/>
    <a:srgbClr val="16181A"/>
    <a:srgbClr val="222529"/>
    <a:srgbClr val="FFFFFF"/>
    <a:srgbClr val="F5F6F9"/>
    <a:srgbClr val="B8B9C8"/>
    <a:srgbClr val="DF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>
        <p:scale>
          <a:sx n="100" d="100"/>
          <a:sy n="100" d="100"/>
        </p:scale>
        <p:origin x="7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E251E-6A54-4F80-9A74-D09414FC12F4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3546E-45A7-434F-894D-763C97F5F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24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5994F-619A-481C-8223-83DA9ECDE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5135F9-E27A-429D-92E4-5109500EF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E29F28-7EE8-4046-93D8-D6D8C9DF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98863-305F-4231-909A-BF4D3815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E4798-CE83-494A-B672-AF0E2D25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0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069BF-2137-4B28-9607-25950C53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5D6EED-58E0-4D36-8C7C-9D2EC8B2A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FDC1D-4BE0-419E-AEB7-E05674E2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F87E06-F0B9-4896-8B59-6D603778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E9A88-0874-4794-B54C-06D0C26C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98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0F536F-BB73-407C-8D7C-9B4EC9730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82C88E-A63E-429A-98AA-F7B6DF487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6190A3-A923-4B5F-8786-2270C425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6E6A6-CA61-4498-A5E7-1E12CAF0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44756-4154-4691-9795-EA7FA37A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D2A3E-C685-421E-B0A0-71E3961B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18C83-43BD-445D-8A39-6ED43EA3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7C02A-F282-4A8D-AC86-085810A2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DEE55-A9D6-4D20-B337-AA27CB360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BC07E-FCE9-4415-AF6E-5587C270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0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64C30-8108-4777-B6D9-DFC22B19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96997A-ECD2-49ED-952A-976C667D1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8563F-7CCC-4E0F-980E-670118D0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812FF-29BE-40A7-AF91-59AE23AE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DC7F8-ED5D-4A99-AD8D-253A302A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9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47690-A89C-4AC9-9D1E-F762BA8B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2DD24-F6A1-40A8-A05F-7C6A32C27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794D3F-AA30-423E-BB53-EBAED6DFB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246F0D-5FCE-4B42-B340-1C011B1B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3E92A8-393D-4660-B3A1-1BC83ACF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64169-675F-4778-95F0-EE690C75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9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424E3-936F-4859-8D17-10EAD8628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D71C8-2654-4590-B0CF-27A95F95A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5D02DA-6514-4B0D-93F6-0E1DC8473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935EF1-3282-451F-9807-B043BFC89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6B2B4E-1682-4BA5-9DA7-788BAA6BDB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92B052-4FE7-4729-AFCF-DAC5C8787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E678D9-D666-46D1-AA48-CB13981A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050166-15D3-4A4A-A096-CB2FEAB4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0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BF072-DD85-45D7-9B00-925EF75B4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4E47A2-5BA2-4139-8A5B-93717D9A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5DF365-3DDF-4A31-A1B1-0BE21A6A7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19D2E6-7E10-4EFF-9A1B-63029BFD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3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02EE0C-156D-4085-B416-5097521B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E54BD5-DCAB-4D83-A800-924EA948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174E0F-1816-4739-A2C3-E7D05C8F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6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909A9-A549-4AF4-ACED-CDE26865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582267-773F-40D2-9BE7-504E2727D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76645F-7B0B-4AC2-8779-3222AEC17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18587-64AC-49A8-A0EA-8771AE7A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C4C39C-94AE-4066-8493-FCE2835B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BC322D-B763-487F-84A0-2F5C7AA9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1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E01AA-4EE2-47A0-8B4E-FD9039515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14B1FB-944D-4DEC-8C0B-3919DB4C5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E53960-AEB2-41F6-AE6A-96AF216F7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E07306-FCBB-470F-9F94-0B4B3E473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7891D-D51F-4C62-9049-B7DFF226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455158-15FA-4DB7-96A6-FAD9B937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12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662E21-30B2-4DB2-B4C1-D8D3E40C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C388EB-539E-410F-93A5-436AA2E3C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4D3C1-371E-4A0A-9C60-55BAF8A06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35430-71FA-4A10-8392-F456F54BD22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804B8-083F-487D-89B8-A4294CC0B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1F755-74EB-4BA7-A0BF-BA0101201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6A466-D565-44B2-8095-30A879164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4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microsoft.com/office/2007/relationships/hdphoto" Target="../media/hdphoto5.wdp"/><Relationship Id="rId26" Type="http://schemas.openxmlformats.org/officeDocument/2006/relationships/image" Target="../media/image4.png"/><Relationship Id="rId3" Type="http://schemas.microsoft.com/office/2007/relationships/media" Target="../media/media2.mp4"/><Relationship Id="rId21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microsoft.com/office/2007/relationships/hdphoto" Target="../media/hdphoto2.wdp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microsoft.com/office/2007/relationships/hdphoto" Target="../media/hdphoto8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image" Target="../media/image16.png"/><Relationship Id="rId10" Type="http://schemas.microsoft.com/office/2007/relationships/hdphoto" Target="../media/hdphoto1.wdp"/><Relationship Id="rId19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7.png"/><Relationship Id="rId14" Type="http://schemas.microsoft.com/office/2007/relationships/hdphoto" Target="../media/hdphoto3.wdp"/><Relationship Id="rId22" Type="http://schemas.microsoft.com/office/2007/relationships/hdphoto" Target="../media/hdphoto7.wdp"/><Relationship Id="rId27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18" Type="http://schemas.microsoft.com/office/2007/relationships/hdphoto" Target="../media/hdphoto8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1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microsoft.com/office/2007/relationships/hdphoto" Target="../media/hdphoto7.wdp"/><Relationship Id="rId20" Type="http://schemas.openxmlformats.org/officeDocument/2006/relationships/slide" Target="slide8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microsoft.com/office/2007/relationships/hdphoto" Target="../media/hdphoto4.wdp"/><Relationship Id="rId19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mElrPHTye6U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0.png"/><Relationship Id="rId5" Type="http://schemas.openxmlformats.org/officeDocument/2006/relationships/image" Target="../media/image28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5.png"/><Relationship Id="rId5" Type="http://schemas.openxmlformats.org/officeDocument/2006/relationships/image" Target="../media/image28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9.png"/><Relationship Id="rId5" Type="http://schemas.openxmlformats.org/officeDocument/2006/relationships/image" Target="../media/image28.png"/><Relationship Id="rId10" Type="http://schemas.openxmlformats.org/officeDocument/2006/relationships/image" Target="../media/image48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53.png"/><Relationship Id="rId5" Type="http://schemas.openxmlformats.org/officeDocument/2006/relationships/image" Target="../media/image28.png"/><Relationship Id="rId10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57.png"/><Relationship Id="rId5" Type="http://schemas.openxmlformats.org/officeDocument/2006/relationships/image" Target="../media/image28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8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2.png"/><Relationship Id="rId5" Type="http://schemas.openxmlformats.org/officeDocument/2006/relationships/image" Target="../media/image28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28.png"/><Relationship Id="rId9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28.png"/><Relationship Id="rId9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28.png"/><Relationship Id="rId9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28.png"/><Relationship Id="rId9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0" Type="http://schemas.openxmlformats.org/officeDocument/2006/relationships/image" Target="../media/image69.png"/><Relationship Id="rId4" Type="http://schemas.openxmlformats.org/officeDocument/2006/relationships/image" Target="../media/image28.png"/><Relationship Id="rId9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2.png"/><Relationship Id="rId5" Type="http://schemas.openxmlformats.org/officeDocument/2006/relationships/image" Target="../media/image63.png"/><Relationship Id="rId10" Type="http://schemas.openxmlformats.org/officeDocument/2006/relationships/image" Target="../media/image71.png"/><Relationship Id="rId4" Type="http://schemas.openxmlformats.org/officeDocument/2006/relationships/image" Target="../media/image28.png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3.png"/><Relationship Id="rId5" Type="http://schemas.openxmlformats.org/officeDocument/2006/relationships/image" Target="../media/image63.png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63.png"/><Relationship Id="rId10" Type="http://schemas.openxmlformats.org/officeDocument/2006/relationships/image" Target="../media/image74.png"/><Relationship Id="rId4" Type="http://schemas.openxmlformats.org/officeDocument/2006/relationships/image" Target="../media/image28.png"/><Relationship Id="rId9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5.png"/><Relationship Id="rId5" Type="http://schemas.openxmlformats.org/officeDocument/2006/relationships/image" Target="../media/image63.png"/><Relationship Id="rId10" Type="http://schemas.openxmlformats.org/officeDocument/2006/relationships/image" Target="../media/image18.png"/><Relationship Id="rId4" Type="http://schemas.openxmlformats.org/officeDocument/2006/relationships/image" Target="../media/image28.png"/><Relationship Id="rId9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6.png"/><Relationship Id="rId5" Type="http://schemas.openxmlformats.org/officeDocument/2006/relationships/image" Target="../media/image63.png"/><Relationship Id="rId10" Type="http://schemas.openxmlformats.org/officeDocument/2006/relationships/image" Target="../media/image75.png"/><Relationship Id="rId4" Type="http://schemas.openxmlformats.org/officeDocument/2006/relationships/image" Target="../media/image28.png"/><Relationship Id="rId9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7.png"/><Relationship Id="rId5" Type="http://schemas.openxmlformats.org/officeDocument/2006/relationships/image" Target="../media/image63.png"/><Relationship Id="rId10" Type="http://schemas.openxmlformats.org/officeDocument/2006/relationships/image" Target="../media/image76.png"/><Relationship Id="rId4" Type="http://schemas.openxmlformats.org/officeDocument/2006/relationships/image" Target="../media/image28.png"/><Relationship Id="rId9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8.png"/><Relationship Id="rId5" Type="http://schemas.openxmlformats.org/officeDocument/2006/relationships/image" Target="../media/image63.png"/><Relationship Id="rId10" Type="http://schemas.openxmlformats.org/officeDocument/2006/relationships/image" Target="../media/image77.png"/><Relationship Id="rId4" Type="http://schemas.openxmlformats.org/officeDocument/2006/relationships/image" Target="../media/image28.png"/><Relationship Id="rId9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63.png"/><Relationship Id="rId10" Type="http://schemas.openxmlformats.org/officeDocument/2006/relationships/image" Target="../media/image78.png"/><Relationship Id="rId4" Type="http://schemas.openxmlformats.org/officeDocument/2006/relationships/image" Target="../media/image28.png"/><Relationship Id="rId9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9.png"/><Relationship Id="rId5" Type="http://schemas.openxmlformats.org/officeDocument/2006/relationships/image" Target="../media/image63.png"/><Relationship Id="rId10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microsoft.com/office/2007/relationships/hdphoto" Target="../media/hdphoto5.wdp"/><Relationship Id="rId26" Type="http://schemas.openxmlformats.org/officeDocument/2006/relationships/image" Target="../media/image5.png"/><Relationship Id="rId3" Type="http://schemas.microsoft.com/office/2007/relationships/media" Target="../media/media2.mp4"/><Relationship Id="rId21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microsoft.com/office/2007/relationships/hdphoto" Target="../media/hdphoto2.wdp"/><Relationship Id="rId17" Type="http://schemas.openxmlformats.org/officeDocument/2006/relationships/image" Target="../media/image11.png"/><Relationship Id="rId25" Type="http://schemas.openxmlformats.org/officeDocument/2006/relationships/image" Target="../media/image4.png"/><Relationship Id="rId2" Type="http://schemas.openxmlformats.org/officeDocument/2006/relationships/video" Target="../media/media1.mp4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microsoft.com/office/2007/relationships/hdphoto" Target="../media/hdphoto8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microsoft.com/office/2007/relationships/hdphoto" Target="../media/hdphoto1.wdp"/><Relationship Id="rId19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7.png"/><Relationship Id="rId14" Type="http://schemas.microsoft.com/office/2007/relationships/hdphoto" Target="../media/hdphoto3.wdp"/><Relationship Id="rId22" Type="http://schemas.microsoft.com/office/2007/relationships/hdphoto" Target="../media/hdphoto7.wdp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63.png"/><Relationship Id="rId4" Type="http://schemas.openxmlformats.org/officeDocument/2006/relationships/image" Target="../media/image17.png"/><Relationship Id="rId9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4.png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microsoft.com/office/2007/relationships/hdphoto" Target="../media/hdphoto5.wdp"/><Relationship Id="rId26" Type="http://schemas.openxmlformats.org/officeDocument/2006/relationships/image" Target="../media/image5.png"/><Relationship Id="rId3" Type="http://schemas.microsoft.com/office/2007/relationships/media" Target="../media/media2.mp4"/><Relationship Id="rId21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microsoft.com/office/2007/relationships/hdphoto" Target="../media/hdphoto2.wdp"/><Relationship Id="rId17" Type="http://schemas.openxmlformats.org/officeDocument/2006/relationships/image" Target="../media/image11.png"/><Relationship Id="rId25" Type="http://schemas.openxmlformats.org/officeDocument/2006/relationships/image" Target="../media/image4.png"/><Relationship Id="rId2" Type="http://schemas.openxmlformats.org/officeDocument/2006/relationships/video" Target="../media/media1.mp4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microsoft.com/office/2007/relationships/hdphoto" Target="../media/hdphoto8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microsoft.com/office/2007/relationships/hdphoto" Target="../media/hdphoto1.wdp"/><Relationship Id="rId19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7.png"/><Relationship Id="rId14" Type="http://schemas.microsoft.com/office/2007/relationships/hdphoto" Target="../media/hdphoto3.wdp"/><Relationship Id="rId22" Type="http://schemas.microsoft.com/office/2007/relationships/hdphoto" Target="../media/hdphoto7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microsoft.com/office/2007/relationships/hdphoto" Target="../media/hdphoto5.wdp"/><Relationship Id="rId26" Type="http://schemas.openxmlformats.org/officeDocument/2006/relationships/image" Target="../media/image4.png"/><Relationship Id="rId3" Type="http://schemas.microsoft.com/office/2007/relationships/media" Target="../media/media2.mp4"/><Relationship Id="rId21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microsoft.com/office/2007/relationships/hdphoto" Target="../media/hdphoto2.wdp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microsoft.com/office/2007/relationships/hdphoto" Target="../media/hdphoto8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microsoft.com/office/2007/relationships/hdphoto" Target="../media/hdphoto1.wdp"/><Relationship Id="rId19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7.png"/><Relationship Id="rId14" Type="http://schemas.microsoft.com/office/2007/relationships/hdphoto" Target="../media/hdphoto3.wdp"/><Relationship Id="rId22" Type="http://schemas.microsoft.com/office/2007/relationships/hdphoto" Target="../media/hdphoto7.wdp"/><Relationship Id="rId2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D48B1DF-56CC-425A-871D-12B9BD1640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81C5D5-5172-44D0-88DF-4FE6827E51FF}"/>
              </a:ext>
            </a:extLst>
          </p:cNvPr>
          <p:cNvGrpSpPr/>
          <p:nvPr/>
        </p:nvGrpSpPr>
        <p:grpSpPr>
          <a:xfrm>
            <a:off x="651674" y="9413342"/>
            <a:ext cx="2228850" cy="818287"/>
            <a:chOff x="1019175" y="5600700"/>
            <a:chExt cx="2447925" cy="112395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8BAB310-E043-4646-AA5E-6AA739F333E9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A5FC455-2CF5-4A95-ABC5-030C7A9CA21A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CDA85C7-4543-470F-A4AF-E89C4D19A05A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884AF9-7D75-44FE-AEDA-A1A2CDEA82BC}"/>
              </a:ext>
            </a:extLst>
          </p:cNvPr>
          <p:cNvSpPr/>
          <p:nvPr/>
        </p:nvSpPr>
        <p:spPr>
          <a:xfrm>
            <a:off x="651673" y="6935980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61D0D1-73F3-4FBC-B721-295B2F8C1CB0}"/>
              </a:ext>
            </a:extLst>
          </p:cNvPr>
          <p:cNvGrpSpPr/>
          <p:nvPr/>
        </p:nvGrpSpPr>
        <p:grpSpPr>
          <a:xfrm>
            <a:off x="621320" y="-3128516"/>
            <a:ext cx="2228850" cy="3124200"/>
            <a:chOff x="1019175" y="133350"/>
            <a:chExt cx="2290762" cy="312420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8547C3E-B9A0-48C7-B4AF-89E5BCBB0859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E685943-EEE3-4778-8D96-B5E3B6D3DC9F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96E741-9181-4A5F-B004-8FD38E932FDF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2DC11B-0037-4D31-9C56-D668966FE104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9B98E2-A06F-4364-B883-369084797EE4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6B9ADD-512D-417D-A9F4-A66CE5587852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26EF0B-C579-4EBE-B7B2-8D605727AFE8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724EA0-26BE-4704-971C-A7101B974370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B7F1F0-47B3-4374-9404-AD0718454BEF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16EF045-07AC-4341-AD95-D3DDB8023C8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1AB9DF4-10C8-4C27-B136-93C14FBB6CC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1C206E6-4770-486A-BCA6-78F04B84FFE3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EF64927-8A9B-4891-BDA8-4C657B953122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AEF5034-9B01-48E8-B4B0-D39AD71AC50F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BF74E8-565A-4B98-BBB6-D4784FF83E0B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338854-536C-4062-9004-ED5D49166E77}"/>
              </a:ext>
            </a:extLst>
          </p:cNvPr>
          <p:cNvSpPr/>
          <p:nvPr/>
        </p:nvSpPr>
        <p:spPr>
          <a:xfrm>
            <a:off x="-602812" y="-4316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8733BDB-5FE2-42C5-880B-F29027F76711}"/>
              </a:ext>
            </a:extLst>
          </p:cNvPr>
          <p:cNvSpPr/>
          <p:nvPr/>
        </p:nvSpPr>
        <p:spPr>
          <a:xfrm>
            <a:off x="15756247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F0F8F1B-A1E5-4207-9FA0-5A41B8481212}"/>
              </a:ext>
            </a:extLst>
          </p:cNvPr>
          <p:cNvSpPr/>
          <p:nvPr/>
        </p:nvSpPr>
        <p:spPr>
          <a:xfrm>
            <a:off x="13008019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F95F65-CE89-4B3E-A0A1-F8765AAB73E6}"/>
              </a:ext>
            </a:extLst>
          </p:cNvPr>
          <p:cNvSpPr/>
          <p:nvPr/>
        </p:nvSpPr>
        <p:spPr>
          <a:xfrm>
            <a:off x="13702082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DABF18-F827-4D14-B34D-8C1054DECF80}"/>
              </a:ext>
            </a:extLst>
          </p:cNvPr>
          <p:cNvSpPr/>
          <p:nvPr/>
        </p:nvSpPr>
        <p:spPr>
          <a:xfrm>
            <a:off x="14308010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49E30FA-A870-4194-9C08-DC81DC305847}"/>
              </a:ext>
            </a:extLst>
          </p:cNvPr>
          <p:cNvSpPr/>
          <p:nvPr/>
        </p:nvSpPr>
        <p:spPr>
          <a:xfrm>
            <a:off x="12358025" y="49426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구조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9E11C8D-7052-40E7-8242-5CBE8CB48A47}"/>
              </a:ext>
            </a:extLst>
          </p:cNvPr>
          <p:cNvSpPr/>
          <p:nvPr/>
        </p:nvSpPr>
        <p:spPr>
          <a:xfrm>
            <a:off x="15040151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42EDAE-A863-4C94-B7F7-A22A74ED470B}"/>
              </a:ext>
            </a:extLst>
          </p:cNvPr>
          <p:cNvSpPr txBox="1"/>
          <p:nvPr/>
        </p:nvSpPr>
        <p:spPr>
          <a:xfrm>
            <a:off x="1628775" y="1495425"/>
            <a:ext cx="664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9FB863-8121-4E4F-AE38-87E73FA9D5FE}"/>
              </a:ext>
            </a:extLst>
          </p:cNvPr>
          <p:cNvSpPr/>
          <p:nvPr/>
        </p:nvSpPr>
        <p:spPr>
          <a:xfrm>
            <a:off x="3282133" y="546810"/>
            <a:ext cx="4572000" cy="145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조</a:t>
            </a:r>
            <a:r>
              <a:rPr lang="en-US" altLang="ko-KR" dirty="0"/>
              <a:t>~</a:t>
            </a:r>
            <a:r>
              <a:rPr lang="en-US" altLang="ko-KR" b="0" i="0" dirty="0">
                <a:solidFill>
                  <a:srgbClr val="BDFCC9"/>
                </a:solidFill>
                <a:effectLst/>
                <a:latin typeface="Pretendard JP"/>
              </a:rPr>
              <a:t>Suicide Squad~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AF324CB-9168-4AA4-BAC0-DADFE8680954}"/>
              </a:ext>
            </a:extLst>
          </p:cNvPr>
          <p:cNvGrpSpPr/>
          <p:nvPr/>
        </p:nvGrpSpPr>
        <p:grpSpPr>
          <a:xfrm>
            <a:off x="4035140" y="2087762"/>
            <a:ext cx="2728804" cy="4714529"/>
            <a:chOff x="1019175" y="133350"/>
            <a:chExt cx="2290762" cy="312420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9598291-3477-4E7F-8F39-EDFA40081EE8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AC7359A-B775-45EC-A39B-A3D525FB46B8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17B8C3-5C1A-4BDC-AC41-74F80131B2CC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F3BF7B-6292-4A2B-ABD9-E5F3120CD2AB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7BC150-68E7-4157-BD12-41238BE53CC3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D99F51-74FB-411C-8F1C-1EF7305AA1C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17B859-DB61-4555-80E2-BE5FC5C4E254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4D0FE33-B444-4D39-92A2-B69A8820758D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9B113A6-70D6-40C7-AEB4-5DC9EEF81DE5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95F331D-5AC8-48A3-931C-34003D3CDDA3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93A16652-4C28-46B1-8124-6066AFFB4DA3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F7A9329-0162-4EA4-84C5-9236C3EBBC44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AA0F91B6-E56C-458A-95C2-1FB29233AC12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32589DC-D40E-494D-A274-189E632B9A53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</a:t>
              </a:r>
              <a:r>
                <a:rPr lang="ko-KR" altLang="en-US" sz="700" dirty="0">
                  <a:solidFill>
                    <a:schemeClr val="tx1"/>
                  </a:solidFill>
                </a:rPr>
                <a:t>상점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리워드매니저</a:t>
              </a:r>
              <a:r>
                <a:rPr lang="en-US" altLang="ko-KR" sz="7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2456D0-C39B-4BB4-8865-E1E4B0EA77BD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92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4E3CBB-5FAB-4865-ADF7-DC989E96B83F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83CE56-0759-449F-BF64-610DC45D11A2}"/>
              </a:ext>
            </a:extLst>
          </p:cNvPr>
          <p:cNvSpPr/>
          <p:nvPr/>
        </p:nvSpPr>
        <p:spPr>
          <a:xfrm>
            <a:off x="1019175" y="133350"/>
            <a:ext cx="2290762" cy="3124200"/>
          </a:xfrm>
          <a:prstGeom prst="roundRect">
            <a:avLst>
              <a:gd name="adj" fmla="val 482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A7E3C54-6A46-44EB-B99C-5B29849CC3BB}"/>
              </a:ext>
            </a:extLst>
          </p:cNvPr>
          <p:cNvSpPr/>
          <p:nvPr/>
        </p:nvSpPr>
        <p:spPr>
          <a:xfrm>
            <a:off x="1090064" y="644278"/>
            <a:ext cx="2109740" cy="375941"/>
          </a:xfrm>
          <a:prstGeom prst="roundRect">
            <a:avLst/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팀원을 검색해보세요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34462-75B6-4561-BB22-553205FCBDE8}"/>
              </a:ext>
            </a:extLst>
          </p:cNvPr>
          <p:cNvSpPr txBox="1"/>
          <p:nvPr/>
        </p:nvSpPr>
        <p:spPr>
          <a:xfrm>
            <a:off x="1073152" y="1045389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강주희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8ECDC2-A9D2-408D-9B29-C8E3C2CDBE1F}"/>
              </a:ext>
            </a:extLst>
          </p:cNvPr>
          <p:cNvSpPr txBox="1"/>
          <p:nvPr/>
        </p:nvSpPr>
        <p:spPr>
          <a:xfrm>
            <a:off x="1072873" y="176569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김형백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5B46E-0FC2-43AF-9B83-368F0D839431}"/>
              </a:ext>
            </a:extLst>
          </p:cNvPr>
          <p:cNvSpPr txBox="1"/>
          <p:nvPr/>
        </p:nvSpPr>
        <p:spPr>
          <a:xfrm>
            <a:off x="1072873" y="140554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김성훈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C31FB5-CAD0-403E-B86F-BE038F6961E9}"/>
              </a:ext>
            </a:extLst>
          </p:cNvPr>
          <p:cNvSpPr txBox="1"/>
          <p:nvPr/>
        </p:nvSpPr>
        <p:spPr>
          <a:xfrm>
            <a:off x="1072873" y="2125841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박민재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4E490B-6D2D-4C2E-A6ED-CB37905973F7}"/>
              </a:ext>
            </a:extLst>
          </p:cNvPr>
          <p:cNvSpPr txBox="1"/>
          <p:nvPr/>
        </p:nvSpPr>
        <p:spPr>
          <a:xfrm>
            <a:off x="1071679" y="2846143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최성훈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7C7D3-EC2E-4F92-AA57-CBA5FD64923B}"/>
              </a:ext>
            </a:extLst>
          </p:cNvPr>
          <p:cNvSpPr txBox="1"/>
          <p:nvPr/>
        </p:nvSpPr>
        <p:spPr>
          <a:xfrm>
            <a:off x="1072873" y="2485992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정호승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183DCF4-A828-4C5F-87C4-013CBF95B401}"/>
              </a:ext>
            </a:extLst>
          </p:cNvPr>
          <p:cNvSpPr/>
          <p:nvPr/>
        </p:nvSpPr>
        <p:spPr>
          <a:xfrm>
            <a:off x="2322832" y="106882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0A35CA4-AC4B-4B6A-8A08-95E8E19B17A2}"/>
              </a:ext>
            </a:extLst>
          </p:cNvPr>
          <p:cNvSpPr/>
          <p:nvPr/>
        </p:nvSpPr>
        <p:spPr>
          <a:xfrm>
            <a:off x="2322832" y="141673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</a:t>
            </a:r>
            <a:r>
              <a:rPr lang="en-US" altLang="ko-KR" sz="700" dirty="0">
                <a:solidFill>
                  <a:schemeClr val="tx1"/>
                </a:solidFill>
              </a:rPr>
              <a:t>, UI, </a:t>
            </a:r>
            <a:r>
              <a:rPr lang="ko-KR" altLang="en-US" sz="700" dirty="0" err="1">
                <a:solidFill>
                  <a:schemeClr val="tx1"/>
                </a:solidFill>
              </a:rPr>
              <a:t>스탯</a:t>
            </a:r>
            <a:r>
              <a:rPr lang="ko-KR" altLang="en-US" sz="700" dirty="0">
                <a:solidFill>
                  <a:schemeClr val="tx1"/>
                </a:solidFill>
              </a:rPr>
              <a:t> 컴포넌트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8212550-6AA7-48FC-86FD-7D0881ACBED2}"/>
              </a:ext>
            </a:extLst>
          </p:cNvPr>
          <p:cNvSpPr/>
          <p:nvPr/>
        </p:nvSpPr>
        <p:spPr>
          <a:xfrm>
            <a:off x="2322832" y="211255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몬스터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66C287-C69D-4A4C-85E1-80F9C93B1992}"/>
              </a:ext>
            </a:extLst>
          </p:cNvPr>
          <p:cNvSpPr/>
          <p:nvPr/>
        </p:nvSpPr>
        <p:spPr>
          <a:xfrm>
            <a:off x="2322832" y="2460466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액션 컴포넌트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6DA0467-EA83-4A25-A102-8F830214382A}"/>
              </a:ext>
            </a:extLst>
          </p:cNvPr>
          <p:cNvSpPr/>
          <p:nvPr/>
        </p:nvSpPr>
        <p:spPr>
          <a:xfrm>
            <a:off x="2322832" y="2808377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A800483-C7F6-42D2-AA53-1C886068AF30}"/>
              </a:ext>
            </a:extLst>
          </p:cNvPr>
          <p:cNvSpPr/>
          <p:nvPr/>
        </p:nvSpPr>
        <p:spPr>
          <a:xfrm>
            <a:off x="2322832" y="176464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총괄</a:t>
            </a:r>
            <a:r>
              <a:rPr lang="en-US" altLang="ko-KR" sz="700" dirty="0">
                <a:solidFill>
                  <a:schemeClr val="tx1"/>
                </a:solidFill>
              </a:rPr>
              <a:t>, PPT, </a:t>
            </a:r>
            <a:r>
              <a:rPr lang="ko-KR" altLang="en-US" sz="700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5DC99F-4F93-419B-81DF-A43A3FB65D03}"/>
              </a:ext>
            </a:extLst>
          </p:cNvPr>
          <p:cNvSpPr txBox="1"/>
          <p:nvPr/>
        </p:nvSpPr>
        <p:spPr>
          <a:xfrm>
            <a:off x="1155307" y="239462"/>
            <a:ext cx="987783" cy="43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</a:p>
        </p:txBody>
      </p: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6069" y="136923"/>
            <a:ext cx="2743200" cy="1085850"/>
          </a:xfrm>
          <a:prstGeom prst="rect">
            <a:avLst/>
          </a:prstGeom>
        </p:spPr>
      </p:pic>
      <p:pic>
        <p:nvPicPr>
          <p:cNvPr id="59" name="화면 녹화 중 2026-01-06 155904">
            <a:hlinkClick r:id="" action="ppaction://media"/>
            <a:extLst>
              <a:ext uri="{FF2B5EF4-FFF2-40B4-BE49-F238E27FC236}">
                <a16:creationId xmlns:a16="http://schemas.microsoft.com/office/drawing/2014/main" id="{6E578B05-B99E-423A-BFD2-3214562FA5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2644" y="3048000"/>
            <a:ext cx="571500" cy="7620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F8A72EC-2AAA-4E20-B5DB-311DB65D9C51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81640-6704-4AC0-805B-3D76ED0CCCA5}"/>
              </a:ext>
            </a:extLst>
          </p:cNvPr>
          <p:cNvSpPr/>
          <p:nvPr/>
        </p:nvSpPr>
        <p:spPr>
          <a:xfrm>
            <a:off x="554831" y="0"/>
            <a:ext cx="686140" cy="6858000"/>
          </a:xfrm>
          <a:prstGeom prst="rect">
            <a:avLst/>
          </a:prstGeom>
          <a:solidFill>
            <a:srgbClr val="16181A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055BA0-8624-41E2-A4EC-AA00A29D9028}"/>
              </a:ext>
            </a:extLst>
          </p:cNvPr>
          <p:cNvGrpSpPr/>
          <p:nvPr/>
        </p:nvGrpSpPr>
        <p:grpSpPr>
          <a:xfrm>
            <a:off x="1421558" y="-5586178"/>
            <a:ext cx="8869803" cy="4286757"/>
            <a:chOff x="1421558" y="678259"/>
            <a:chExt cx="8869803" cy="428675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0793D5-1100-4488-8A1F-0A0D900DE5E8}"/>
                </a:ext>
              </a:extLst>
            </p:cNvPr>
            <p:cNvSpPr/>
            <p:nvPr/>
          </p:nvSpPr>
          <p:spPr>
            <a:xfrm>
              <a:off x="2044139" y="1983691"/>
              <a:ext cx="8247222" cy="2981325"/>
            </a:xfrm>
            <a:prstGeom prst="rect">
              <a:avLst/>
            </a:prstGeom>
            <a:solidFill>
              <a:srgbClr val="1A1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랜덤으로 출몰하시는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튜터님들의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과제를 해결하고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내일배움캠프를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무사히 수료하자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5F648E1-CFDF-412E-A659-C0ADEAC54789}"/>
                </a:ext>
              </a:extLst>
            </p:cNvPr>
            <p:cNvSpPr/>
            <p:nvPr/>
          </p:nvSpPr>
          <p:spPr>
            <a:xfrm>
              <a:off x="1982628" y="678259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김형백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852A7AE6-7535-4EE8-9B47-E0612E43DBED}"/>
                </a:ext>
              </a:extLst>
            </p:cNvPr>
            <p:cNvSpPr/>
            <p:nvPr/>
          </p:nvSpPr>
          <p:spPr>
            <a:xfrm>
              <a:off x="1421558" y="705496"/>
              <a:ext cx="561070" cy="576655"/>
            </a:xfrm>
            <a:prstGeom prst="roundRect">
              <a:avLst/>
            </a:prstGeom>
            <a:blipFill>
              <a:blip r:embed="rId8">
                <a:alphaModFix amt="2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EC4728-70D5-4ECB-B664-774FA16F1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202" y="1040895"/>
              <a:ext cx="662558" cy="88341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22E4E8-4765-4BFC-97B1-DFB81755C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78" y="1040895"/>
              <a:ext cx="883411" cy="88341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449968F-340A-4E94-8173-9F2772E7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7334" y="1040895"/>
              <a:ext cx="883411" cy="88341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ABD70B3-A942-4FAE-959C-B0A3B84E4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90" y="1040895"/>
              <a:ext cx="883411" cy="88341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8FEAEED-124C-4C47-9AF1-D9124394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246" y="1040895"/>
              <a:ext cx="883411" cy="88341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10E1123-1D99-4DF3-B434-A4D34750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260" y="1040895"/>
              <a:ext cx="883411" cy="88341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B9245FA-4D9F-4AF1-881A-6A0D616E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305" y="1040895"/>
              <a:ext cx="883411" cy="88341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6B24641-47A2-43D3-BFA2-E88451335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Blur radius="9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209" y="1043415"/>
              <a:ext cx="880891" cy="88089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0D4C839-136D-4BB4-85D0-00A85EC807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95395" y="-3609256"/>
            <a:ext cx="6384814" cy="45750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01DE33-AF70-402E-83EF-D841273A2A71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dirty="0"/>
              <a:t>1. </a:t>
            </a:r>
            <a:r>
              <a:rPr lang="ko-KR" altLang="en-US" dirty="0"/>
              <a:t>게임의 구성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68C942D-BF67-432E-8716-D884A22EEA7A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C22954F-F3D9-408E-ACFD-656998CD498C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2D231A79-8B40-4398-9E86-3D639A3E48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A1EEF0-FB80-4F88-90BA-15EEB30FA844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구성방에 메시지 보내기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4860FB-B129-407F-9CCD-2CE6CB43D855}"/>
              </a:ext>
            </a:extLst>
          </p:cNvPr>
          <p:cNvSpPr txBox="1"/>
          <p:nvPr/>
        </p:nvSpPr>
        <p:spPr>
          <a:xfrm>
            <a:off x="2038700" y="-3973638"/>
            <a:ext cx="136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흐름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B3F1E19-45EE-4B09-AFCC-E84F60141DF6}"/>
              </a:ext>
            </a:extLst>
          </p:cNvPr>
          <p:cNvGrpSpPr/>
          <p:nvPr/>
        </p:nvGrpSpPr>
        <p:grpSpPr>
          <a:xfrm>
            <a:off x="577361" y="144612"/>
            <a:ext cx="628738" cy="4510376"/>
            <a:chOff x="577361" y="144612"/>
            <a:chExt cx="628738" cy="451037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ACF37EC-11F2-4367-9D5E-BDD531540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99625" y="144612"/>
              <a:ext cx="409632" cy="41915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5AB4757-949E-45C2-A47C-969BBE454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77361" y="615824"/>
              <a:ext cx="628738" cy="403916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6E0824B-783A-49DF-9E74-0248C7E32CC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92378" y="1425035"/>
            <a:ext cx="6384814" cy="43207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57AFE9-E94B-466E-9354-5CF704CAC7CC}"/>
              </a:ext>
            </a:extLst>
          </p:cNvPr>
          <p:cNvSpPr txBox="1"/>
          <p:nvPr/>
        </p:nvSpPr>
        <p:spPr>
          <a:xfrm>
            <a:off x="2098732" y="1037956"/>
            <a:ext cx="210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클래스 구조도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F76B533-908C-4D67-93F8-A79AF0B36A84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D6EB3D8-0E23-4906-8AD7-CBF5F6F9E6F9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7816EB1-6B52-4190-9D1D-F6447D9D640E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99A460F-1E01-4A9A-BD8B-6A6C180BBD71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77E6380-EEB4-4377-97CE-81632A0FDE4B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239328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4E3CBB-5FAB-4865-ADF7-DC989E96B83F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055BA0-8624-41E2-A4EC-AA00A29D9028}"/>
              </a:ext>
            </a:extLst>
          </p:cNvPr>
          <p:cNvGrpSpPr/>
          <p:nvPr/>
        </p:nvGrpSpPr>
        <p:grpSpPr>
          <a:xfrm>
            <a:off x="1421558" y="-5586178"/>
            <a:ext cx="8869803" cy="4286757"/>
            <a:chOff x="1421558" y="678259"/>
            <a:chExt cx="8869803" cy="428675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0793D5-1100-4488-8A1F-0A0D900DE5E8}"/>
                </a:ext>
              </a:extLst>
            </p:cNvPr>
            <p:cNvSpPr/>
            <p:nvPr/>
          </p:nvSpPr>
          <p:spPr>
            <a:xfrm>
              <a:off x="2044139" y="1983691"/>
              <a:ext cx="8247222" cy="2981325"/>
            </a:xfrm>
            <a:prstGeom prst="rect">
              <a:avLst/>
            </a:prstGeom>
            <a:solidFill>
              <a:srgbClr val="1A1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랜덤으로 출몰하시는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튜터님들의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과제를 해결하고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내일배움캠프를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무사히 수료하자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5F648E1-CFDF-412E-A659-C0ADEAC54789}"/>
                </a:ext>
              </a:extLst>
            </p:cNvPr>
            <p:cNvSpPr/>
            <p:nvPr/>
          </p:nvSpPr>
          <p:spPr>
            <a:xfrm>
              <a:off x="1982628" y="678259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김형백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852A7AE6-7535-4EE8-9B47-E0612E43DBED}"/>
                </a:ext>
              </a:extLst>
            </p:cNvPr>
            <p:cNvSpPr/>
            <p:nvPr/>
          </p:nvSpPr>
          <p:spPr>
            <a:xfrm>
              <a:off x="1421558" y="705496"/>
              <a:ext cx="561070" cy="576655"/>
            </a:xfrm>
            <a:prstGeom prst="roundRect">
              <a:avLst/>
            </a:prstGeom>
            <a:blipFill>
              <a:blip r:embed="rId2">
                <a:alphaModFix amt="2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EC4728-70D5-4ECB-B664-774FA16F1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202" y="1040895"/>
              <a:ext cx="662558" cy="88341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22E4E8-4765-4BFC-97B1-DFB81755C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78" y="1040895"/>
              <a:ext cx="883411" cy="88341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449968F-340A-4E94-8173-9F2772E7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7334" y="1040895"/>
              <a:ext cx="883411" cy="88341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ABD70B3-A942-4FAE-959C-B0A3B84E4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90" y="1040895"/>
              <a:ext cx="883411" cy="88341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8FEAEED-124C-4C47-9AF1-D9124394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246" y="1040895"/>
              <a:ext cx="883411" cy="88341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10E1123-1D99-4DF3-B434-A4D34750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260" y="1040895"/>
              <a:ext cx="883411" cy="88341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B9245FA-4D9F-4AF1-881A-6A0D616E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305" y="1040895"/>
              <a:ext cx="883411" cy="88341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6B24641-47A2-43D3-BFA2-E88451335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9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209" y="1043415"/>
              <a:ext cx="880891" cy="8808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4860FB-B129-407F-9CCD-2CE6CB43D855}"/>
              </a:ext>
            </a:extLst>
          </p:cNvPr>
          <p:cNvSpPr txBox="1"/>
          <p:nvPr/>
        </p:nvSpPr>
        <p:spPr>
          <a:xfrm>
            <a:off x="2038700" y="-3973638"/>
            <a:ext cx="136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흐름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F76B533-908C-4D67-93F8-A79AF0B36A84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!!게임화면">
            <a:extLst>
              <a:ext uri="{FF2B5EF4-FFF2-40B4-BE49-F238E27FC236}">
                <a16:creationId xmlns:a16="http://schemas.microsoft.com/office/drawing/2014/main" id="{7D6EB3D8-0E23-4906-8AD7-CBF5F6F9E6F9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7816EB1-6B52-4190-9D1D-F6447D9D640E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99A460F-1E01-4A9A-BD8B-6A6C180BBD71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77E6380-EEB4-4377-97CE-81632A0FDE4B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62" name="!!게임의구성">
            <a:extLst>
              <a:ext uri="{FF2B5EF4-FFF2-40B4-BE49-F238E27FC236}">
                <a16:creationId xmlns:a16="http://schemas.microsoft.com/office/drawing/2014/main" id="{0B9AC5E1-474F-4469-B8E0-12AF186BB1F3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blipFill dpi="0" rotWithShape="1">
            <a:blip r:embed="rId19"/>
            <a:srcRect/>
            <a:stretch>
              <a:fillRect/>
            </a:stretch>
          </a:blip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웃는 얼굴 62">
            <a:hlinkClick r:id="rId20" action="ppaction://hlinksldjump"/>
            <a:extLst>
              <a:ext uri="{FF2B5EF4-FFF2-40B4-BE49-F238E27FC236}">
                <a16:creationId xmlns:a16="http://schemas.microsoft.com/office/drawing/2014/main" id="{1280CD37-0CE0-4CDE-BBA4-E263A5D0254B}"/>
              </a:ext>
            </a:extLst>
          </p:cNvPr>
          <p:cNvSpPr/>
          <p:nvPr/>
        </p:nvSpPr>
        <p:spPr>
          <a:xfrm>
            <a:off x="8619725" y="3123951"/>
            <a:ext cx="1242061" cy="1240941"/>
          </a:xfrm>
          <a:prstGeom prst="smileyFace">
            <a:avLst/>
          </a:prstGeom>
          <a:solidFill>
            <a:srgbClr val="CDC9FF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2009106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662752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!!게임화면">
            <a:extLst>
              <a:ext uri="{FF2B5EF4-FFF2-40B4-BE49-F238E27FC236}">
                <a16:creationId xmlns:a16="http://schemas.microsoft.com/office/drawing/2014/main" id="{36C49D89-5741-49EA-84FF-180B7E8E193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32665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9850" y="1204497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!!게임화면">
            <a:extLst>
              <a:ext uri="{FF2B5EF4-FFF2-40B4-BE49-F238E27FC236}">
                <a16:creationId xmlns:a16="http://schemas.microsoft.com/office/drawing/2014/main" id="{36C49D89-5741-49EA-84FF-180B7E8E193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256226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5FED872-E69F-4547-B3F9-45A1C587FD7E}"/>
              </a:ext>
            </a:extLst>
          </p:cNvPr>
          <p:cNvGrpSpPr/>
          <p:nvPr/>
        </p:nvGrpSpPr>
        <p:grpSpPr>
          <a:xfrm>
            <a:off x="1336459" y="615824"/>
            <a:ext cx="1956121" cy="572146"/>
            <a:chOff x="1533525" y="1000125"/>
            <a:chExt cx="2409825" cy="70485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526622C-D397-4F6A-99FC-37CF91BA7CC3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58B2984-1C75-482C-8AB1-13C4033888A3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BB8FAAD0-B01B-40B6-907F-647C75260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21" y="1301352"/>
            <a:ext cx="7340929" cy="4523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AE07E-8D6E-4A6B-A5D1-83B8ED575B2C}"/>
              </a:ext>
            </a:extLst>
          </p:cNvPr>
          <p:cNvSpPr txBox="1"/>
          <p:nvPr/>
        </p:nvSpPr>
        <p:spPr>
          <a:xfrm>
            <a:off x="2093521" y="901897"/>
            <a:ext cx="1619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196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5FED872-E69F-4547-B3F9-45A1C587FD7E}"/>
              </a:ext>
            </a:extLst>
          </p:cNvPr>
          <p:cNvGrpSpPr/>
          <p:nvPr/>
        </p:nvGrpSpPr>
        <p:grpSpPr>
          <a:xfrm>
            <a:off x="1336459" y="-4391611"/>
            <a:ext cx="1956121" cy="572146"/>
            <a:chOff x="1533525" y="1000125"/>
            <a:chExt cx="2409825" cy="70485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526622C-D397-4F6A-99FC-37CF91BA7CC3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58B2984-1C75-482C-8AB1-13C4033888A3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BB8FAAD0-B01B-40B6-907F-647C75260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21" y="-3706083"/>
            <a:ext cx="7340929" cy="4523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AE07E-8D6E-4A6B-A5D1-83B8ED575B2C}"/>
              </a:ext>
            </a:extLst>
          </p:cNvPr>
          <p:cNvSpPr txBox="1"/>
          <p:nvPr/>
        </p:nvSpPr>
        <p:spPr>
          <a:xfrm>
            <a:off x="2093521" y="-4105538"/>
            <a:ext cx="1619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!!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3521" y="988288"/>
            <a:ext cx="7340929" cy="449715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11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!!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3819465"/>
            <a:ext cx="7340929" cy="449715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pic>
        <p:nvPicPr>
          <p:cNvPr id="8" name="!!그림 21">
            <a:extLst>
              <a:ext uri="{FF2B5EF4-FFF2-40B4-BE49-F238E27FC236}">
                <a16:creationId xmlns:a16="http://schemas.microsoft.com/office/drawing/2014/main" id="{A1D8EF9B-98C2-4A7A-B57D-79609C47A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93" y="804912"/>
            <a:ext cx="7336357" cy="5019873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058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3819465"/>
            <a:ext cx="7340929" cy="449715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!!그림 21">
            <a:extLst>
              <a:ext uri="{FF2B5EF4-FFF2-40B4-BE49-F238E27FC236}">
                <a16:creationId xmlns:a16="http://schemas.microsoft.com/office/drawing/2014/main" id="{CFF393ED-2854-4DF5-B58F-A919D5EC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31" y="-1"/>
            <a:ext cx="9766790" cy="6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9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3819465"/>
            <a:ext cx="7340929" cy="449715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!!그림 21">
            <a:extLst>
              <a:ext uri="{FF2B5EF4-FFF2-40B4-BE49-F238E27FC236}">
                <a16:creationId xmlns:a16="http://schemas.microsoft.com/office/drawing/2014/main" id="{CFF393ED-2854-4DF5-B58F-A919D5EC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31" y="-1"/>
            <a:ext cx="9766790" cy="6682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04B25-4B4D-41BE-9BE8-E9A7E8006E54}"/>
              </a:ext>
            </a:extLst>
          </p:cNvPr>
          <p:cNvSpPr txBox="1"/>
          <p:nvPr/>
        </p:nvSpPr>
        <p:spPr>
          <a:xfrm>
            <a:off x="5618602" y="2065513"/>
            <a:ext cx="198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공격력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코딩력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체력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정신력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F37F5-0E15-4413-90B3-8ED27ED237AD}"/>
              </a:ext>
            </a:extLst>
          </p:cNvPr>
          <p:cNvSpPr txBox="1"/>
          <p:nvPr/>
        </p:nvSpPr>
        <p:spPr>
          <a:xfrm>
            <a:off x="5160505" y="344431"/>
            <a:ext cx="26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공격력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리뷰 시간 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체력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과제량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146A98-E3F3-40F2-BB51-F55B053B87E1}"/>
              </a:ext>
            </a:extLst>
          </p:cNvPr>
          <p:cNvSpPr txBox="1"/>
          <p:nvPr/>
        </p:nvSpPr>
        <p:spPr>
          <a:xfrm>
            <a:off x="4532073" y="4420482"/>
            <a:ext cx="526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코딩력으로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남은 과제를 해결하면 </a:t>
            </a:r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튜터링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3487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3819465"/>
            <a:ext cx="7340929" cy="449715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!!그림 21">
            <a:extLst>
              <a:ext uri="{FF2B5EF4-FFF2-40B4-BE49-F238E27FC236}">
                <a16:creationId xmlns:a16="http://schemas.microsoft.com/office/drawing/2014/main" id="{CFF393ED-2854-4DF5-B58F-A919D5EC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31" y="-1"/>
            <a:ext cx="9766790" cy="6682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04B25-4B4D-41BE-9BE8-E9A7E8006E54}"/>
              </a:ext>
            </a:extLst>
          </p:cNvPr>
          <p:cNvSpPr txBox="1"/>
          <p:nvPr/>
        </p:nvSpPr>
        <p:spPr>
          <a:xfrm>
            <a:off x="5618602" y="2065513"/>
            <a:ext cx="198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공격력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코딩력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체력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정신력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F37F5-0E15-4413-90B3-8ED27ED237AD}"/>
              </a:ext>
            </a:extLst>
          </p:cNvPr>
          <p:cNvSpPr txBox="1"/>
          <p:nvPr/>
        </p:nvSpPr>
        <p:spPr>
          <a:xfrm>
            <a:off x="5160505" y="344431"/>
            <a:ext cx="26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공격력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리뷰 시간 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체력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과제량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146A98-E3F3-40F2-BB51-F55B053B87E1}"/>
              </a:ext>
            </a:extLst>
          </p:cNvPr>
          <p:cNvSpPr txBox="1"/>
          <p:nvPr/>
        </p:nvSpPr>
        <p:spPr>
          <a:xfrm>
            <a:off x="2571870" y="5295151"/>
            <a:ext cx="526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튜터님들의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코드리뷰로 캐릭터의 정신력이 깎인다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8254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Word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D48B1DF-56CC-425A-871D-12B9BD1640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81C5D5-5172-44D0-88DF-4FE6827E51FF}"/>
              </a:ext>
            </a:extLst>
          </p:cNvPr>
          <p:cNvGrpSpPr/>
          <p:nvPr/>
        </p:nvGrpSpPr>
        <p:grpSpPr>
          <a:xfrm>
            <a:off x="651674" y="9413342"/>
            <a:ext cx="2228850" cy="818287"/>
            <a:chOff x="1019175" y="5600700"/>
            <a:chExt cx="2447925" cy="112395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8BAB310-E043-4646-AA5E-6AA739F333E9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A5FC455-2CF5-4A95-ABC5-030C7A9CA21A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CDA85C7-4543-470F-A4AF-E89C4D19A05A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884AF9-7D75-44FE-AEDA-A1A2CDEA82BC}"/>
              </a:ext>
            </a:extLst>
          </p:cNvPr>
          <p:cNvSpPr/>
          <p:nvPr/>
        </p:nvSpPr>
        <p:spPr>
          <a:xfrm>
            <a:off x="651673" y="6935980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61D0D1-73F3-4FBC-B721-295B2F8C1CB0}"/>
              </a:ext>
            </a:extLst>
          </p:cNvPr>
          <p:cNvGrpSpPr/>
          <p:nvPr/>
        </p:nvGrpSpPr>
        <p:grpSpPr>
          <a:xfrm>
            <a:off x="621320" y="-3128516"/>
            <a:ext cx="2228850" cy="3124200"/>
            <a:chOff x="1019175" y="133350"/>
            <a:chExt cx="2290762" cy="312420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8547C3E-B9A0-48C7-B4AF-89E5BCBB0859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E685943-EEE3-4778-8D96-B5E3B6D3DC9F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96E741-9181-4A5F-B004-8FD38E932FDF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2DC11B-0037-4D31-9C56-D668966FE104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9B98E2-A06F-4364-B883-369084797EE4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6B9ADD-512D-417D-A9F4-A66CE5587852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26EF0B-C579-4EBE-B7B2-8D605727AFE8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724EA0-26BE-4704-971C-A7101B974370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B7F1F0-47B3-4374-9404-AD0718454BEF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16EF045-07AC-4341-AD95-D3DDB8023C8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1AB9DF4-10C8-4C27-B136-93C14FBB6CC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1C206E6-4770-486A-BCA6-78F04B84FFE3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EF64927-8A9B-4891-BDA8-4C657B953122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AEF5034-9B01-48E8-B4B0-D39AD71AC50F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BF74E8-565A-4B98-BBB6-D4784FF83E0B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338854-536C-4062-9004-ED5D49166E77}"/>
              </a:ext>
            </a:extLst>
          </p:cNvPr>
          <p:cNvSpPr/>
          <p:nvPr/>
        </p:nvSpPr>
        <p:spPr>
          <a:xfrm>
            <a:off x="-602812" y="-4316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8733BDB-5FE2-42C5-880B-F29027F76711}"/>
              </a:ext>
            </a:extLst>
          </p:cNvPr>
          <p:cNvSpPr/>
          <p:nvPr/>
        </p:nvSpPr>
        <p:spPr>
          <a:xfrm>
            <a:off x="15756247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F0F8F1B-A1E5-4207-9FA0-5A41B8481212}"/>
              </a:ext>
            </a:extLst>
          </p:cNvPr>
          <p:cNvSpPr/>
          <p:nvPr/>
        </p:nvSpPr>
        <p:spPr>
          <a:xfrm>
            <a:off x="13008019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F95F65-CE89-4B3E-A0A1-F8765AAB73E6}"/>
              </a:ext>
            </a:extLst>
          </p:cNvPr>
          <p:cNvSpPr/>
          <p:nvPr/>
        </p:nvSpPr>
        <p:spPr>
          <a:xfrm>
            <a:off x="13702082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DABF18-F827-4D14-B34D-8C1054DECF80}"/>
              </a:ext>
            </a:extLst>
          </p:cNvPr>
          <p:cNvSpPr/>
          <p:nvPr/>
        </p:nvSpPr>
        <p:spPr>
          <a:xfrm>
            <a:off x="14308010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49E30FA-A870-4194-9C08-DC81DC305847}"/>
              </a:ext>
            </a:extLst>
          </p:cNvPr>
          <p:cNvSpPr/>
          <p:nvPr/>
        </p:nvSpPr>
        <p:spPr>
          <a:xfrm>
            <a:off x="12358025" y="49426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구조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9E11C8D-7052-40E7-8242-5CBE8CB48A47}"/>
              </a:ext>
            </a:extLst>
          </p:cNvPr>
          <p:cNvSpPr/>
          <p:nvPr/>
        </p:nvSpPr>
        <p:spPr>
          <a:xfrm>
            <a:off x="15040151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907533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3819465"/>
            <a:ext cx="7340929" cy="449715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!!그림 21">
            <a:extLst>
              <a:ext uri="{FF2B5EF4-FFF2-40B4-BE49-F238E27FC236}">
                <a16:creationId xmlns:a16="http://schemas.microsoft.com/office/drawing/2014/main" id="{CFF393ED-2854-4DF5-B58F-A919D5EC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31" y="-1"/>
            <a:ext cx="9766790" cy="66828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146A98-E3F3-40F2-BB51-F55B053B87E1}"/>
              </a:ext>
            </a:extLst>
          </p:cNvPr>
          <p:cNvSpPr txBox="1"/>
          <p:nvPr/>
        </p:nvSpPr>
        <p:spPr>
          <a:xfrm>
            <a:off x="3820077" y="752448"/>
            <a:ext cx="320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튜터님들의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사진 출력 화면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65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Word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3819465"/>
            <a:ext cx="7340929" cy="449715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!!그림 21">
            <a:extLst>
              <a:ext uri="{FF2B5EF4-FFF2-40B4-BE49-F238E27FC236}">
                <a16:creationId xmlns:a16="http://schemas.microsoft.com/office/drawing/2014/main" id="{CFF393ED-2854-4DF5-B58F-A919D5EC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31" y="-1"/>
            <a:ext cx="9766790" cy="66828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146A98-E3F3-40F2-BB51-F55B053B87E1}"/>
              </a:ext>
            </a:extLst>
          </p:cNvPr>
          <p:cNvSpPr txBox="1"/>
          <p:nvPr/>
        </p:nvSpPr>
        <p:spPr>
          <a:xfrm>
            <a:off x="590229" y="1506969"/>
            <a:ext cx="246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행동 메뉴 선택 창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094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3819465"/>
            <a:ext cx="7340929" cy="449715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!!그림 21">
            <a:extLst>
              <a:ext uri="{FF2B5EF4-FFF2-40B4-BE49-F238E27FC236}">
                <a16:creationId xmlns:a16="http://schemas.microsoft.com/office/drawing/2014/main" id="{CFF393ED-2854-4DF5-B58F-A919D5EC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31" y="-1"/>
            <a:ext cx="9766790" cy="66828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146A98-E3F3-40F2-BB51-F55B053B87E1}"/>
              </a:ext>
            </a:extLst>
          </p:cNvPr>
          <p:cNvSpPr txBox="1"/>
          <p:nvPr/>
        </p:nvSpPr>
        <p:spPr>
          <a:xfrm>
            <a:off x="1130842" y="5932554"/>
            <a:ext cx="246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은 여기에서 입력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52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Word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3819465"/>
            <a:ext cx="7340929" cy="4497152"/>
          </a:xfrm>
          <a:prstGeom prst="rect">
            <a:avLst/>
          </a:prstGeom>
        </p:spPr>
      </p:pic>
      <p:pic>
        <p:nvPicPr>
          <p:cNvPr id="8" name="!!그림 21">
            <a:extLst>
              <a:ext uri="{FF2B5EF4-FFF2-40B4-BE49-F238E27FC236}">
                <a16:creationId xmlns:a16="http://schemas.microsoft.com/office/drawing/2014/main" id="{A1D8EF9B-98C2-4A7A-B57D-79609C47A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93" y="804912"/>
            <a:ext cx="7336357" cy="5019873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</p:spTree>
    <p:extLst>
      <p:ext uri="{BB962C8B-B14F-4D97-AF65-F5344CB8AC3E}">
        <p14:creationId xmlns:p14="http://schemas.microsoft.com/office/powerpoint/2010/main" val="68535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9" name="그림 81">
            <a:extLst>
              <a:ext uri="{FF2B5EF4-FFF2-40B4-BE49-F238E27FC236}">
                <a16:creationId xmlns:a16="http://schemas.microsoft.com/office/drawing/2014/main" id="{B07134C4-AA0A-4DB5-A6E5-8A975F03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092" y="1044195"/>
            <a:ext cx="7336358" cy="4701577"/>
          </a:xfrm>
          <a:prstGeom prst="rect">
            <a:avLst/>
          </a:prstGeom>
        </p:spPr>
      </p:pic>
      <p:pic>
        <p:nvPicPr>
          <p:cNvPr id="8" name="!!그림 21">
            <a:extLst>
              <a:ext uri="{FF2B5EF4-FFF2-40B4-BE49-F238E27FC236}">
                <a16:creationId xmlns:a16="http://schemas.microsoft.com/office/drawing/2014/main" id="{A1D8EF9B-98C2-4A7A-B57D-79609C47A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93" y="-4085545"/>
            <a:ext cx="7336357" cy="5019873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</p:spTree>
    <p:extLst>
      <p:ext uri="{BB962C8B-B14F-4D97-AF65-F5344CB8AC3E}">
        <p14:creationId xmlns:p14="http://schemas.microsoft.com/office/powerpoint/2010/main" val="31271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8844271"/>
            <a:ext cx="7340929" cy="449715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1D8EF9B-98C2-4A7A-B57D-79609C47A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93" y="-4219894"/>
            <a:ext cx="7336357" cy="5019873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76A71B54-BE83-4494-91A4-675D6B34A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268" y="1514212"/>
            <a:ext cx="7446532" cy="431057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4FA8E0-0AA4-41BA-9B38-A1A027D8E5AB}"/>
              </a:ext>
            </a:extLst>
          </p:cNvPr>
          <p:cNvGrpSpPr/>
          <p:nvPr/>
        </p:nvGrpSpPr>
        <p:grpSpPr>
          <a:xfrm>
            <a:off x="1434188" y="927204"/>
            <a:ext cx="1956121" cy="572146"/>
            <a:chOff x="1533525" y="1000125"/>
            <a:chExt cx="2409825" cy="7048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71FC7-D6ED-4EA7-A1B2-FAD14C38CD1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E60DD7-D844-42ED-A612-6A98D62011C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605C93-3F66-420E-9829-1991F011E281}"/>
              </a:ext>
            </a:extLst>
          </p:cNvPr>
          <p:cNvSpPr txBox="1"/>
          <p:nvPr/>
        </p:nvSpPr>
        <p:spPr>
          <a:xfrm>
            <a:off x="2203373" y="1208101"/>
            <a:ext cx="14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</a:t>
            </a:r>
          </a:p>
        </p:txBody>
      </p:sp>
    </p:spTree>
    <p:extLst>
      <p:ext uri="{BB962C8B-B14F-4D97-AF65-F5344CB8AC3E}">
        <p14:creationId xmlns:p14="http://schemas.microsoft.com/office/powerpoint/2010/main" val="41733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8844271"/>
            <a:ext cx="7340929" cy="449715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1D8EF9B-98C2-4A7A-B57D-79609C47A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93" y="-4219894"/>
            <a:ext cx="7336357" cy="5019873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05C93-3F66-420E-9829-1991F011E281}"/>
              </a:ext>
            </a:extLst>
          </p:cNvPr>
          <p:cNvSpPr txBox="1"/>
          <p:nvPr/>
        </p:nvSpPr>
        <p:spPr>
          <a:xfrm>
            <a:off x="2203373" y="1208101"/>
            <a:ext cx="14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4FA8E0-0AA4-41BA-9B38-A1A027D8E5AB}"/>
              </a:ext>
            </a:extLst>
          </p:cNvPr>
          <p:cNvGrpSpPr/>
          <p:nvPr/>
        </p:nvGrpSpPr>
        <p:grpSpPr>
          <a:xfrm>
            <a:off x="1434188" y="927204"/>
            <a:ext cx="1956121" cy="572146"/>
            <a:chOff x="1533525" y="1000125"/>
            <a:chExt cx="2409825" cy="7048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71FC7-D6ED-4EA7-A1B2-FAD14C38CD1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E60DD7-D844-42ED-A612-6A98D62011C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76A71B54-BE83-4494-91A4-675D6B34A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831" y="-1"/>
            <a:ext cx="9732169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645EBF-612C-4D24-8842-1DDF65406108}"/>
              </a:ext>
            </a:extLst>
          </p:cNvPr>
          <p:cNvSpPr txBox="1"/>
          <p:nvPr/>
        </p:nvSpPr>
        <p:spPr>
          <a:xfrm>
            <a:off x="3646583" y="3354339"/>
            <a:ext cx="334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튜터님의</a:t>
            </a:r>
            <a:r>
              <a:rPr lang="ko-KR" altLang="en-US" dirty="0">
                <a:solidFill>
                  <a:srgbClr val="FFFF00"/>
                </a:solidFill>
              </a:rPr>
              <a:t> 사진 출력</a:t>
            </a:r>
          </a:p>
        </p:txBody>
      </p:sp>
    </p:spTree>
    <p:extLst>
      <p:ext uri="{BB962C8B-B14F-4D97-AF65-F5344CB8AC3E}">
        <p14:creationId xmlns:p14="http://schemas.microsoft.com/office/powerpoint/2010/main" val="155264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8844271"/>
            <a:ext cx="7340929" cy="449715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1D8EF9B-98C2-4A7A-B57D-79609C47A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93" y="-4219894"/>
            <a:ext cx="7336357" cy="5019873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05C93-3F66-420E-9829-1991F011E281}"/>
              </a:ext>
            </a:extLst>
          </p:cNvPr>
          <p:cNvSpPr txBox="1"/>
          <p:nvPr/>
        </p:nvSpPr>
        <p:spPr>
          <a:xfrm>
            <a:off x="2203373" y="1208101"/>
            <a:ext cx="14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4FA8E0-0AA4-41BA-9B38-A1A027D8E5AB}"/>
              </a:ext>
            </a:extLst>
          </p:cNvPr>
          <p:cNvGrpSpPr/>
          <p:nvPr/>
        </p:nvGrpSpPr>
        <p:grpSpPr>
          <a:xfrm>
            <a:off x="1434188" y="927204"/>
            <a:ext cx="1956121" cy="572146"/>
            <a:chOff x="1533525" y="1000125"/>
            <a:chExt cx="2409825" cy="7048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71FC7-D6ED-4EA7-A1B2-FAD14C38CD1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E60DD7-D844-42ED-A612-6A98D62011C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76A71B54-BE83-4494-91A4-675D6B34A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831" y="-1"/>
            <a:ext cx="9732169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645EBF-612C-4D24-8842-1DDF65406108}"/>
              </a:ext>
            </a:extLst>
          </p:cNvPr>
          <p:cNvSpPr txBox="1"/>
          <p:nvPr/>
        </p:nvSpPr>
        <p:spPr>
          <a:xfrm>
            <a:off x="1790331" y="5221515"/>
            <a:ext cx="334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클리어시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ko-KR" altLang="en-US" dirty="0" err="1">
                <a:solidFill>
                  <a:srgbClr val="FFFF00"/>
                </a:solidFill>
              </a:rPr>
              <a:t>튜터님의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ko-KR" altLang="en-US" dirty="0" err="1">
                <a:solidFill>
                  <a:srgbClr val="FFFF00"/>
                </a:solidFill>
              </a:rPr>
              <a:t>시그니쳐</a:t>
            </a:r>
            <a:r>
              <a:rPr lang="ko-KR" altLang="en-US" dirty="0">
                <a:solidFill>
                  <a:srgbClr val="FFFF00"/>
                </a:solidFill>
              </a:rPr>
              <a:t> 대사 출력</a:t>
            </a:r>
          </a:p>
        </p:txBody>
      </p:sp>
    </p:spTree>
    <p:extLst>
      <p:ext uri="{BB962C8B-B14F-4D97-AF65-F5344CB8AC3E}">
        <p14:creationId xmlns:p14="http://schemas.microsoft.com/office/powerpoint/2010/main" val="187976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8844271"/>
            <a:ext cx="7340929" cy="449715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1D8EF9B-98C2-4A7A-B57D-79609C47A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93" y="-4219894"/>
            <a:ext cx="7336357" cy="5019873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76A71B54-BE83-4494-91A4-675D6B34A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268" y="1514212"/>
            <a:ext cx="7446532" cy="431057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4FA8E0-0AA4-41BA-9B38-A1A027D8E5AB}"/>
              </a:ext>
            </a:extLst>
          </p:cNvPr>
          <p:cNvGrpSpPr/>
          <p:nvPr/>
        </p:nvGrpSpPr>
        <p:grpSpPr>
          <a:xfrm>
            <a:off x="1434188" y="927204"/>
            <a:ext cx="1956121" cy="572146"/>
            <a:chOff x="1533525" y="1000125"/>
            <a:chExt cx="2409825" cy="7048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71FC7-D6ED-4EA7-A1B2-FAD14C38CD1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E60DD7-D844-42ED-A612-6A98D62011C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605C93-3F66-420E-9829-1991F011E281}"/>
              </a:ext>
            </a:extLst>
          </p:cNvPr>
          <p:cNvSpPr txBox="1"/>
          <p:nvPr/>
        </p:nvSpPr>
        <p:spPr>
          <a:xfrm>
            <a:off x="2203373" y="1208101"/>
            <a:ext cx="14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</a:t>
            </a:r>
          </a:p>
        </p:txBody>
      </p:sp>
    </p:spTree>
    <p:extLst>
      <p:ext uri="{BB962C8B-B14F-4D97-AF65-F5344CB8AC3E}">
        <p14:creationId xmlns:p14="http://schemas.microsoft.com/office/powerpoint/2010/main" val="73502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8844271"/>
            <a:ext cx="7340929" cy="4497152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76A71B54-BE83-4494-91A4-675D6B34A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268" y="-3512847"/>
            <a:ext cx="7446532" cy="431057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4FA8E0-0AA4-41BA-9B38-A1A027D8E5AB}"/>
              </a:ext>
            </a:extLst>
          </p:cNvPr>
          <p:cNvGrpSpPr/>
          <p:nvPr/>
        </p:nvGrpSpPr>
        <p:grpSpPr>
          <a:xfrm>
            <a:off x="1434188" y="-4099855"/>
            <a:ext cx="1956121" cy="572146"/>
            <a:chOff x="1533525" y="1000125"/>
            <a:chExt cx="2409825" cy="7048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71FC7-D6ED-4EA7-A1B2-FAD14C38CD1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E60DD7-D844-42ED-A612-6A98D62011C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605C93-3F66-420E-9829-1991F011E281}"/>
              </a:ext>
            </a:extLst>
          </p:cNvPr>
          <p:cNvSpPr txBox="1"/>
          <p:nvPr/>
        </p:nvSpPr>
        <p:spPr>
          <a:xfrm>
            <a:off x="2203373" y="-3818958"/>
            <a:ext cx="14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761A39F-6E5D-4498-BC7A-03F69D4D6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268" y="877810"/>
            <a:ext cx="7450607" cy="49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</a:t>
              </a:r>
              <a:r>
                <a:rPr lang="ko-KR" altLang="en-US" sz="700" dirty="0">
                  <a:solidFill>
                    <a:schemeClr val="tx1"/>
                  </a:solidFill>
                </a:rPr>
                <a:t>상점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리워드매니저</a:t>
              </a:r>
              <a:r>
                <a:rPr lang="en-US" altLang="ko-KR" sz="7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F8A72EC-2AAA-4E20-B5DB-311DB65D9C5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47E427-EAD7-4FDD-A1D8-EA8B99E8BC15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5DB328-721E-43FF-BC7B-70C701BD02B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1920F8-66B8-4E69-945F-F3D9108D0736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BFED8C0-E8CB-4DC2-B058-595C2BC2B292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0254E0D-A77E-436A-8807-5DD7AC6C6EE2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776132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8844271"/>
            <a:ext cx="7340929" cy="4497152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76A71B54-BE83-4494-91A4-675D6B34A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268" y="-3512847"/>
            <a:ext cx="7446532" cy="431057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4FA8E0-0AA4-41BA-9B38-A1A027D8E5AB}"/>
              </a:ext>
            </a:extLst>
          </p:cNvPr>
          <p:cNvGrpSpPr/>
          <p:nvPr/>
        </p:nvGrpSpPr>
        <p:grpSpPr>
          <a:xfrm>
            <a:off x="1434188" y="-4099855"/>
            <a:ext cx="1956121" cy="572146"/>
            <a:chOff x="1533525" y="1000125"/>
            <a:chExt cx="2409825" cy="7048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71FC7-D6ED-4EA7-A1B2-FAD14C38CD1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E60DD7-D844-42ED-A612-6A98D62011C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605C93-3F66-420E-9829-1991F011E281}"/>
              </a:ext>
            </a:extLst>
          </p:cNvPr>
          <p:cNvSpPr txBox="1"/>
          <p:nvPr/>
        </p:nvSpPr>
        <p:spPr>
          <a:xfrm>
            <a:off x="2203373" y="-3818958"/>
            <a:ext cx="14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761A39F-6E5D-4498-BC7A-03F69D4D6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949" y="0"/>
            <a:ext cx="1006505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FEB1F-5EE6-4F0E-8EEC-D0C54F9A0186}"/>
              </a:ext>
            </a:extLst>
          </p:cNvPr>
          <p:cNvSpPr txBox="1"/>
          <p:nvPr/>
        </p:nvSpPr>
        <p:spPr>
          <a:xfrm>
            <a:off x="2109268" y="4669714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보스 </a:t>
            </a:r>
            <a:r>
              <a:rPr lang="ko-KR" altLang="en-US" dirty="0" err="1">
                <a:solidFill>
                  <a:srgbClr val="FFFF00"/>
                </a:solidFill>
              </a:rPr>
              <a:t>튜터님</a:t>
            </a:r>
            <a:r>
              <a:rPr lang="ko-KR" altLang="en-US" dirty="0">
                <a:solidFill>
                  <a:srgbClr val="FFFF00"/>
                </a:solidFill>
              </a:rPr>
              <a:t> 출현 대사</a:t>
            </a:r>
          </a:p>
        </p:txBody>
      </p:sp>
    </p:spTree>
    <p:extLst>
      <p:ext uri="{BB962C8B-B14F-4D97-AF65-F5344CB8AC3E}">
        <p14:creationId xmlns:p14="http://schemas.microsoft.com/office/powerpoint/2010/main" val="311172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8844271"/>
            <a:ext cx="7340929" cy="4497152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76A71B54-BE83-4494-91A4-675D6B34A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268" y="-3512847"/>
            <a:ext cx="7446532" cy="431057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4FA8E0-0AA4-41BA-9B38-A1A027D8E5AB}"/>
              </a:ext>
            </a:extLst>
          </p:cNvPr>
          <p:cNvGrpSpPr/>
          <p:nvPr/>
        </p:nvGrpSpPr>
        <p:grpSpPr>
          <a:xfrm>
            <a:off x="1434188" y="-4099855"/>
            <a:ext cx="1956121" cy="572146"/>
            <a:chOff x="1533525" y="1000125"/>
            <a:chExt cx="2409825" cy="7048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71FC7-D6ED-4EA7-A1B2-FAD14C38CD1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E60DD7-D844-42ED-A612-6A98D62011C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605C93-3F66-420E-9829-1991F011E281}"/>
              </a:ext>
            </a:extLst>
          </p:cNvPr>
          <p:cNvSpPr txBox="1"/>
          <p:nvPr/>
        </p:nvSpPr>
        <p:spPr>
          <a:xfrm>
            <a:off x="2203373" y="-3818958"/>
            <a:ext cx="14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761A39F-6E5D-4498-BC7A-03F69D4D6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949" y="0"/>
            <a:ext cx="1006505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FEB1F-5EE6-4F0E-8EEC-D0C54F9A0186}"/>
              </a:ext>
            </a:extLst>
          </p:cNvPr>
          <p:cNvSpPr txBox="1"/>
          <p:nvPr/>
        </p:nvSpPr>
        <p:spPr>
          <a:xfrm>
            <a:off x="3890443" y="5875608"/>
            <a:ext cx="278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보스 </a:t>
            </a:r>
            <a:r>
              <a:rPr lang="ko-KR" altLang="en-US" dirty="0" err="1">
                <a:solidFill>
                  <a:srgbClr val="FFFF00"/>
                </a:solidFill>
              </a:rPr>
              <a:t>튜터님</a:t>
            </a:r>
            <a:r>
              <a:rPr lang="ko-KR" altLang="en-US" dirty="0">
                <a:solidFill>
                  <a:srgbClr val="FFFF00"/>
                </a:solidFill>
              </a:rPr>
              <a:t> 체력이 절반 이하일 때 </a:t>
            </a:r>
            <a:r>
              <a:rPr lang="ko-KR" altLang="en-US" dirty="0" err="1">
                <a:solidFill>
                  <a:srgbClr val="FFFF00"/>
                </a:solidFill>
              </a:rPr>
              <a:t>고유스킬</a:t>
            </a:r>
            <a:r>
              <a:rPr lang="ko-KR" altLang="en-US" dirty="0">
                <a:solidFill>
                  <a:srgbClr val="FFFF00"/>
                </a:solidFill>
              </a:rPr>
              <a:t> 발동</a:t>
            </a:r>
          </a:p>
        </p:txBody>
      </p:sp>
    </p:spTree>
    <p:extLst>
      <p:ext uri="{BB962C8B-B14F-4D97-AF65-F5344CB8AC3E}">
        <p14:creationId xmlns:p14="http://schemas.microsoft.com/office/powerpoint/2010/main" val="311277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521" y="-8844271"/>
            <a:ext cx="7340929" cy="4497152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525ECA-1819-43EB-8F15-8662B7A9983F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E194D2D-336C-466C-9B89-BF3F00634C29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A1ED3F8-E230-4DF7-8E1D-49C5BE4915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!!그림 5">
            <a:extLst>
              <a:ext uri="{FF2B5EF4-FFF2-40B4-BE49-F238E27FC236}">
                <a16:creationId xmlns:a16="http://schemas.microsoft.com/office/drawing/2014/main" id="{76A71B54-BE83-4494-91A4-675D6B34A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268" y="-3512847"/>
            <a:ext cx="7446532" cy="431057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4FA8E0-0AA4-41BA-9B38-A1A027D8E5AB}"/>
              </a:ext>
            </a:extLst>
          </p:cNvPr>
          <p:cNvGrpSpPr/>
          <p:nvPr/>
        </p:nvGrpSpPr>
        <p:grpSpPr>
          <a:xfrm>
            <a:off x="1434188" y="-4099855"/>
            <a:ext cx="1956121" cy="572146"/>
            <a:chOff x="1533525" y="1000125"/>
            <a:chExt cx="2409825" cy="7048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71FC7-D6ED-4EA7-A1B2-FAD14C38CD1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E60DD7-D844-42ED-A612-6A98D62011C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605C93-3F66-420E-9829-1991F011E281}"/>
              </a:ext>
            </a:extLst>
          </p:cNvPr>
          <p:cNvSpPr txBox="1"/>
          <p:nvPr/>
        </p:nvSpPr>
        <p:spPr>
          <a:xfrm>
            <a:off x="2203373" y="-3818958"/>
            <a:ext cx="14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761A39F-6E5D-4498-BC7A-03F69D4D6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268" y="877810"/>
            <a:ext cx="7450607" cy="49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6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새그럼">
            <a:extLst>
              <a:ext uri="{FF2B5EF4-FFF2-40B4-BE49-F238E27FC236}">
                <a16:creationId xmlns:a16="http://schemas.microsoft.com/office/drawing/2014/main" id="{F0181EFA-FCCB-4758-A55C-6D4416F1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21" y="-8844271"/>
            <a:ext cx="7340929" cy="449715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4FA8E0-0AA4-41BA-9B38-A1A027D8E5AB}"/>
              </a:ext>
            </a:extLst>
          </p:cNvPr>
          <p:cNvGrpSpPr/>
          <p:nvPr/>
        </p:nvGrpSpPr>
        <p:grpSpPr>
          <a:xfrm>
            <a:off x="1434188" y="-4099855"/>
            <a:ext cx="1956121" cy="572146"/>
            <a:chOff x="1533525" y="1000125"/>
            <a:chExt cx="2409825" cy="7048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71FC7-D6ED-4EA7-A1B2-FAD14C38CD1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E60DD7-D844-42ED-A612-6A98D62011C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605C93-3F66-420E-9829-1991F011E281}"/>
              </a:ext>
            </a:extLst>
          </p:cNvPr>
          <p:cNvSpPr txBox="1"/>
          <p:nvPr/>
        </p:nvSpPr>
        <p:spPr>
          <a:xfrm>
            <a:off x="2203373" y="-3818958"/>
            <a:ext cx="14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전투화면</a:t>
            </a:r>
          </a:p>
        </p:txBody>
      </p:sp>
      <p:sp>
        <p:nvSpPr>
          <p:cNvPr id="28" name="!!시연 영상">
            <a:extLst>
              <a:ext uri="{FF2B5EF4-FFF2-40B4-BE49-F238E27FC236}">
                <a16:creationId xmlns:a16="http://schemas.microsoft.com/office/drawing/2014/main" id="{B323469A-33E3-4DA9-AC6C-A07275D5B5EE}"/>
              </a:ext>
            </a:extLst>
          </p:cNvPr>
          <p:cNvSpPr/>
          <p:nvPr/>
        </p:nvSpPr>
        <p:spPr>
          <a:xfrm>
            <a:off x="10382487" y="2359569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774797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662752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!!시연 영상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2" name="!!게임화면">
            <a:extLst>
              <a:ext uri="{FF2B5EF4-FFF2-40B4-BE49-F238E27FC236}">
                <a16:creationId xmlns:a16="http://schemas.microsoft.com/office/drawing/2014/main" id="{36C49D89-5741-49EA-84FF-180B7E8E193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93375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21118" y="2365945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!!게임화면">
            <a:extLst>
              <a:ext uri="{FF2B5EF4-FFF2-40B4-BE49-F238E27FC236}">
                <a16:creationId xmlns:a16="http://schemas.microsoft.com/office/drawing/2014/main" id="{36C49D89-5741-49EA-84FF-180B7E8E193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!!시연 영상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33102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시연 영상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https://www.youtube.com/watch?v=mElrPHTye6U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!!게임화면">
            <a:extLst>
              <a:ext uri="{FF2B5EF4-FFF2-40B4-BE49-F238E27FC236}">
                <a16:creationId xmlns:a16="http://schemas.microsoft.com/office/drawing/2014/main" id="{23897B4B-D48E-417E-8145-F9266F7332F2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1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!!아스키아트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시연 영상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2118DA9-E900-435F-AADA-6A5EFD4033AC}"/>
              </a:ext>
            </a:extLst>
          </p:cNvPr>
          <p:cNvGrpSpPr/>
          <p:nvPr/>
        </p:nvGrpSpPr>
        <p:grpSpPr>
          <a:xfrm>
            <a:off x="1399291" y="662700"/>
            <a:ext cx="1956121" cy="572146"/>
            <a:chOff x="1533525" y="1000125"/>
            <a:chExt cx="2409825" cy="7048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4AF207-3570-4F44-AC7E-AEC605E9AC52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강주희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b="1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9B25C78-AD43-4618-A536-6A084DB2FCF0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1B2C00-0496-417B-B4C6-9C284B13BDE4}"/>
              </a:ext>
            </a:extLst>
          </p:cNvPr>
          <p:cNvSpPr txBox="1"/>
          <p:nvPr/>
        </p:nvSpPr>
        <p:spPr>
          <a:xfrm>
            <a:off x="2051804" y="948773"/>
            <a:ext cx="558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hlinkClick r:id="rId6"/>
              </a:rPr>
              <a:t>https://www.youtube.com/watch?v=mElrPHTye6U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C06316-6CFA-4E19-AD1C-3CCE8634E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804" y="1318105"/>
            <a:ext cx="7789215" cy="4393206"/>
          </a:xfrm>
          <a:prstGeom prst="rect">
            <a:avLst/>
          </a:prstGeom>
        </p:spPr>
      </p:pic>
      <p:sp>
        <p:nvSpPr>
          <p:cNvPr id="29" name="!!게임화면">
            <a:extLst>
              <a:ext uri="{FF2B5EF4-FFF2-40B4-BE49-F238E27FC236}">
                <a16:creationId xmlns:a16="http://schemas.microsoft.com/office/drawing/2014/main" id="{AEA85760-1044-424B-9F6D-B670D98592E3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417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!!아스키아트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시연영상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!!게임화면">
            <a:extLst>
              <a:ext uri="{FF2B5EF4-FFF2-40B4-BE49-F238E27FC236}">
                <a16:creationId xmlns:a16="http://schemas.microsoft.com/office/drawing/2014/main" id="{AEA85760-1044-424B-9F6D-B670D98592E3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035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662752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!!시연영상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!!아스키아트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35700590-09F8-4008-94D3-6A360352737C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9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6696" y="1181894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11B6084-E8AF-4DC7-AA75-FC17FB18CCA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EC5397-9E5C-413D-91D2-9A43DEE27E4B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5D6AB86-2EAA-45C9-B35C-62CD23E991A4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C269F3E-21F5-43E9-84C8-5ED3332BDEF6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조">
            <a:extLst>
              <a:ext uri="{FF2B5EF4-FFF2-40B4-BE49-F238E27FC236}">
                <a16:creationId xmlns:a16="http://schemas.microsoft.com/office/drawing/2014/main" id="{7C0B9635-D7CE-488C-98D0-253845F0448B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구성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40B14C-A47A-493B-9AE8-706DA4A6460E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22688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8409" y="3514641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!!시연영상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!!아스키아트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35700590-09F8-4008-94D3-6A360352737C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31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 및 대사에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65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 및 대사에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49555-D73C-41D6-A2B8-EAB7D58B3A75}"/>
              </a:ext>
            </a:extLst>
          </p:cNvPr>
          <p:cNvGrpSpPr/>
          <p:nvPr/>
        </p:nvGrpSpPr>
        <p:grpSpPr>
          <a:xfrm>
            <a:off x="1399291" y="662700"/>
            <a:ext cx="1956121" cy="572146"/>
            <a:chOff x="1533525" y="1000125"/>
            <a:chExt cx="2409825" cy="704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8215F-F47C-4A88-A01B-FF41427692E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2E27D9-E626-4FF1-8D11-A7CABB7E5055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45B68CA4-5322-4447-B7E1-D162E3D3C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814" y="4101914"/>
            <a:ext cx="4519122" cy="4592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813CD2B-BB26-4120-BD51-30B861734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2312" y="5350114"/>
            <a:ext cx="3038899" cy="31436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0CADC9B-4B69-41D7-A3E0-3906AF1637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796" y="5331061"/>
            <a:ext cx="2448267" cy="33342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B543F7-4C01-430D-BC52-748F6ADCE8D4}"/>
              </a:ext>
            </a:extLst>
          </p:cNvPr>
          <p:cNvSpPr/>
          <p:nvPr/>
        </p:nvSpPr>
        <p:spPr>
          <a:xfrm>
            <a:off x="2172312" y="977153"/>
            <a:ext cx="7442624" cy="4768619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1332DD-41CD-4D2C-99D4-EF949E5A4DE9}"/>
              </a:ext>
            </a:extLst>
          </p:cNvPr>
          <p:cNvSpPr txBox="1"/>
          <p:nvPr/>
        </p:nvSpPr>
        <p:spPr>
          <a:xfrm>
            <a:off x="2114294" y="4989163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16357B-66CB-4E26-A881-5200AC1441CA}"/>
              </a:ext>
            </a:extLst>
          </p:cNvPr>
          <p:cNvSpPr txBox="1"/>
          <p:nvPr/>
        </p:nvSpPr>
        <p:spPr>
          <a:xfrm>
            <a:off x="6405117" y="4971281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승리시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BA078BA-0F46-4099-A368-C6ACF503DB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0915" y="4134074"/>
            <a:ext cx="3677163" cy="6573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8EB9677-E1CE-4210-AA1C-7AB2BFE491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6571" y="5367213"/>
            <a:ext cx="4696480" cy="24768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FA4DDE6-3321-4155-A56D-E3AB65CB02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7301" y="5349331"/>
            <a:ext cx="5563376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1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 및 대사에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49555-D73C-41D6-A2B8-EAB7D58B3A75}"/>
              </a:ext>
            </a:extLst>
          </p:cNvPr>
          <p:cNvGrpSpPr/>
          <p:nvPr/>
        </p:nvGrpSpPr>
        <p:grpSpPr>
          <a:xfrm>
            <a:off x="1399291" y="662700"/>
            <a:ext cx="1956121" cy="572146"/>
            <a:chOff x="1533525" y="1000125"/>
            <a:chExt cx="2409825" cy="704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8215F-F47C-4A88-A01B-FF41427692E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2E27D9-E626-4FF1-8D11-A7CABB7E5055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B53CD05-C4B7-4D9F-A577-514ACE731866}"/>
              </a:ext>
            </a:extLst>
          </p:cNvPr>
          <p:cNvSpPr txBox="1"/>
          <p:nvPr/>
        </p:nvSpPr>
        <p:spPr>
          <a:xfrm>
            <a:off x="2114294" y="4989163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776B43-3B84-42A9-8FAA-436CAE19E61C}"/>
              </a:ext>
            </a:extLst>
          </p:cNvPr>
          <p:cNvSpPr txBox="1"/>
          <p:nvPr/>
        </p:nvSpPr>
        <p:spPr>
          <a:xfrm>
            <a:off x="6405117" y="4971281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승리시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5981D3-EC4D-4FC3-B704-2FB8648A4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6649" y="4103991"/>
            <a:ext cx="3934374" cy="65731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310A1D-7371-452E-B6E5-5C9853AEFBCA}"/>
              </a:ext>
            </a:extLst>
          </p:cNvPr>
          <p:cNvSpPr/>
          <p:nvPr/>
        </p:nvSpPr>
        <p:spPr>
          <a:xfrm>
            <a:off x="2172312" y="977153"/>
            <a:ext cx="7442624" cy="4768619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5DFD87-3C37-4A86-90F8-44FF71B78086}"/>
              </a:ext>
            </a:extLst>
          </p:cNvPr>
          <p:cNvSpPr txBox="1"/>
          <p:nvPr/>
        </p:nvSpPr>
        <p:spPr>
          <a:xfrm>
            <a:off x="2266694" y="5141563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337277-F6C2-4A2A-AA0C-C18DD2F64835}"/>
              </a:ext>
            </a:extLst>
          </p:cNvPr>
          <p:cNvSpPr txBox="1"/>
          <p:nvPr/>
        </p:nvSpPr>
        <p:spPr>
          <a:xfrm>
            <a:off x="6557517" y="5123681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승리시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892F69-7DB6-4DC4-8FC7-9427160DF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3985" y="4044907"/>
            <a:ext cx="2972215" cy="676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833009-1C26-467A-9411-625C930FA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6278" y="5466392"/>
            <a:ext cx="3743847" cy="228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A6724-14A2-4E3D-971F-9CA2B42F89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7773" y="5453781"/>
            <a:ext cx="367716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 및 대사에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49555-D73C-41D6-A2B8-EAB7D58B3A75}"/>
              </a:ext>
            </a:extLst>
          </p:cNvPr>
          <p:cNvGrpSpPr/>
          <p:nvPr/>
        </p:nvGrpSpPr>
        <p:grpSpPr>
          <a:xfrm>
            <a:off x="1399291" y="662700"/>
            <a:ext cx="1956121" cy="572146"/>
            <a:chOff x="1533525" y="1000125"/>
            <a:chExt cx="2409825" cy="704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8215F-F47C-4A88-A01B-FF41427692E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2E27D9-E626-4FF1-8D11-A7CABB7E5055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892F55-FDC9-4E22-A461-84E97B63C68F}"/>
              </a:ext>
            </a:extLst>
          </p:cNvPr>
          <p:cNvSpPr/>
          <p:nvPr/>
        </p:nvSpPr>
        <p:spPr>
          <a:xfrm>
            <a:off x="2172312" y="977153"/>
            <a:ext cx="7442624" cy="4768619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BBCB5E-EB4A-46C8-91FB-13EA5A97BF17}"/>
              </a:ext>
            </a:extLst>
          </p:cNvPr>
          <p:cNvSpPr txBox="1"/>
          <p:nvPr/>
        </p:nvSpPr>
        <p:spPr>
          <a:xfrm>
            <a:off x="2114294" y="4989163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4204E4-CC2D-4AF5-A0DE-D54B5B6C9F3E}"/>
              </a:ext>
            </a:extLst>
          </p:cNvPr>
          <p:cNvSpPr txBox="1"/>
          <p:nvPr/>
        </p:nvSpPr>
        <p:spPr>
          <a:xfrm>
            <a:off x="6405117" y="4971281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승리시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3418E-0E85-49F4-AE45-2944B77F6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486" y="4061348"/>
            <a:ext cx="3820058" cy="628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53A52A-A925-44F6-800E-E08B5DE9E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44" y="5372953"/>
            <a:ext cx="2448267" cy="2667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D33C95-94C5-455F-AFD0-C7ED39466D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8557" y="5340613"/>
            <a:ext cx="425826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4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 및 대사에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49555-D73C-41D6-A2B8-EAB7D58B3A75}"/>
              </a:ext>
            </a:extLst>
          </p:cNvPr>
          <p:cNvGrpSpPr/>
          <p:nvPr/>
        </p:nvGrpSpPr>
        <p:grpSpPr>
          <a:xfrm>
            <a:off x="1399291" y="662700"/>
            <a:ext cx="1956121" cy="572146"/>
            <a:chOff x="1533525" y="1000125"/>
            <a:chExt cx="2409825" cy="704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8215F-F47C-4A88-A01B-FF41427692E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2E27D9-E626-4FF1-8D11-A7CABB7E5055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5976F1-7822-4A48-AECA-C0102CC90942}"/>
              </a:ext>
            </a:extLst>
          </p:cNvPr>
          <p:cNvSpPr/>
          <p:nvPr/>
        </p:nvSpPr>
        <p:spPr>
          <a:xfrm>
            <a:off x="2172312" y="977153"/>
            <a:ext cx="7442624" cy="4768619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18102B-7456-4B55-BE8D-2502A4270B02}"/>
              </a:ext>
            </a:extLst>
          </p:cNvPr>
          <p:cNvSpPr txBox="1"/>
          <p:nvPr/>
        </p:nvSpPr>
        <p:spPr>
          <a:xfrm>
            <a:off x="2114294" y="4989163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F73CDA-1E2F-415B-98F1-982DDC731341}"/>
              </a:ext>
            </a:extLst>
          </p:cNvPr>
          <p:cNvSpPr txBox="1"/>
          <p:nvPr/>
        </p:nvSpPr>
        <p:spPr>
          <a:xfrm>
            <a:off x="6405117" y="4971281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승리시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E49FE9-2628-4A54-B1E1-AA54D5044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915" y="4157903"/>
            <a:ext cx="2943636" cy="638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2836C0-0630-40E0-9EE9-66F4193893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580" y="5342714"/>
            <a:ext cx="4867954" cy="228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58B046-AB09-4E13-A3AF-990B250B3E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8075" y="5345667"/>
            <a:ext cx="319132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6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 및 대사에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49555-D73C-41D6-A2B8-EAB7D58B3A75}"/>
              </a:ext>
            </a:extLst>
          </p:cNvPr>
          <p:cNvGrpSpPr/>
          <p:nvPr/>
        </p:nvGrpSpPr>
        <p:grpSpPr>
          <a:xfrm>
            <a:off x="1399291" y="662700"/>
            <a:ext cx="1956121" cy="572146"/>
            <a:chOff x="1533525" y="1000125"/>
            <a:chExt cx="2409825" cy="704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8215F-F47C-4A88-A01B-FF41427692E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2E27D9-E626-4FF1-8D11-A7CABB7E5055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65BB77-973C-47CD-B33C-1F7BFB355C26}"/>
              </a:ext>
            </a:extLst>
          </p:cNvPr>
          <p:cNvSpPr/>
          <p:nvPr/>
        </p:nvSpPr>
        <p:spPr>
          <a:xfrm>
            <a:off x="2172312" y="977153"/>
            <a:ext cx="7442624" cy="4768619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0A8D76-39EB-4445-BF93-FC630DDF28DE}"/>
              </a:ext>
            </a:extLst>
          </p:cNvPr>
          <p:cNvSpPr txBox="1"/>
          <p:nvPr/>
        </p:nvSpPr>
        <p:spPr>
          <a:xfrm>
            <a:off x="2114294" y="4989163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E2C9B8-1FD1-46A0-830A-5F1DDF2E8951}"/>
              </a:ext>
            </a:extLst>
          </p:cNvPr>
          <p:cNvSpPr txBox="1"/>
          <p:nvPr/>
        </p:nvSpPr>
        <p:spPr>
          <a:xfrm>
            <a:off x="6405117" y="4971281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승리시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93B6D-F5E8-4E5D-9115-8B7152D1B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600" y="4244134"/>
            <a:ext cx="6030167" cy="685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431203-B47F-4796-A571-96FDA0E968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257" y="5369750"/>
            <a:ext cx="4248743" cy="228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BDD7AA-A2B7-42A5-8594-B2DA163A3B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3515" y="5341171"/>
            <a:ext cx="3134162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 및 대사에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49555-D73C-41D6-A2B8-EAB7D58B3A75}"/>
              </a:ext>
            </a:extLst>
          </p:cNvPr>
          <p:cNvGrpSpPr/>
          <p:nvPr/>
        </p:nvGrpSpPr>
        <p:grpSpPr>
          <a:xfrm>
            <a:off x="1399291" y="662700"/>
            <a:ext cx="1956121" cy="572146"/>
            <a:chOff x="1533525" y="1000125"/>
            <a:chExt cx="2409825" cy="704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8215F-F47C-4A88-A01B-FF41427692E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2E27D9-E626-4FF1-8D11-A7CABB7E5055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102A0F-7971-46D0-BCA0-0AEE533EFDA2}"/>
              </a:ext>
            </a:extLst>
          </p:cNvPr>
          <p:cNvSpPr/>
          <p:nvPr/>
        </p:nvSpPr>
        <p:spPr>
          <a:xfrm>
            <a:off x="2172312" y="977153"/>
            <a:ext cx="7442624" cy="4768619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B812AE-6433-4EE7-8AD9-5834DC5ADB47}"/>
              </a:ext>
            </a:extLst>
          </p:cNvPr>
          <p:cNvSpPr txBox="1"/>
          <p:nvPr/>
        </p:nvSpPr>
        <p:spPr>
          <a:xfrm>
            <a:off x="2114294" y="4989163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0FEE6C-58C5-481F-A92F-AB96C6A7F0E5}"/>
              </a:ext>
            </a:extLst>
          </p:cNvPr>
          <p:cNvSpPr txBox="1"/>
          <p:nvPr/>
        </p:nvSpPr>
        <p:spPr>
          <a:xfrm>
            <a:off x="6405117" y="4971281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승리시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B2E993-A635-4F09-B91C-6757AD9722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8662" y="4268901"/>
            <a:ext cx="6916115" cy="714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40323E-A0AA-47B2-B0DA-D8DE4E6B28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811" y="5358495"/>
            <a:ext cx="2886478" cy="238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06066B-513A-4DC5-BC20-FE6903F153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8929" y="5315626"/>
            <a:ext cx="223868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 및 대사에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49555-D73C-41D6-A2B8-EAB7D58B3A75}"/>
              </a:ext>
            </a:extLst>
          </p:cNvPr>
          <p:cNvGrpSpPr/>
          <p:nvPr/>
        </p:nvGrpSpPr>
        <p:grpSpPr>
          <a:xfrm>
            <a:off x="1399291" y="662700"/>
            <a:ext cx="1956121" cy="572146"/>
            <a:chOff x="1533525" y="1000125"/>
            <a:chExt cx="2409825" cy="704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8215F-F47C-4A88-A01B-FF41427692E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2E27D9-E626-4FF1-8D11-A7CABB7E5055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05BACDA-0CD2-43D3-A038-B36D4E9B289D}"/>
              </a:ext>
            </a:extLst>
          </p:cNvPr>
          <p:cNvSpPr txBox="1"/>
          <p:nvPr/>
        </p:nvSpPr>
        <p:spPr>
          <a:xfrm>
            <a:off x="2114294" y="4989163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BD366A-8080-4671-BB8A-8707F999C285}"/>
              </a:ext>
            </a:extLst>
          </p:cNvPr>
          <p:cNvSpPr txBox="1"/>
          <p:nvPr/>
        </p:nvSpPr>
        <p:spPr>
          <a:xfrm>
            <a:off x="6405117" y="4971281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승리시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호영튜터님등장">
            <a:hlinkClick r:id="" action="ppaction://media"/>
            <a:extLst>
              <a:ext uri="{FF2B5EF4-FFF2-40B4-BE49-F238E27FC236}">
                <a16:creationId xmlns:a16="http://schemas.microsoft.com/office/drawing/2014/main" id="{14BDFFBB-D4B6-4891-91F9-7667E3F2D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51462" y="926667"/>
            <a:ext cx="7445078" cy="47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1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 및 대사에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 아트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49555-D73C-41D6-A2B8-EAB7D58B3A75}"/>
              </a:ext>
            </a:extLst>
          </p:cNvPr>
          <p:cNvGrpSpPr/>
          <p:nvPr/>
        </p:nvGrpSpPr>
        <p:grpSpPr>
          <a:xfrm>
            <a:off x="1399291" y="662700"/>
            <a:ext cx="1956121" cy="572146"/>
            <a:chOff x="1533525" y="1000125"/>
            <a:chExt cx="2409825" cy="704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8215F-F47C-4A88-A01B-FF41427692E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2E27D9-E626-4FF1-8D11-A7CABB7E5055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102A0F-7971-46D0-BCA0-0AEE533EFDA2}"/>
              </a:ext>
            </a:extLst>
          </p:cNvPr>
          <p:cNvSpPr/>
          <p:nvPr/>
        </p:nvSpPr>
        <p:spPr>
          <a:xfrm>
            <a:off x="2172312" y="977153"/>
            <a:ext cx="7442624" cy="4768619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B812AE-6433-4EE7-8AD9-5834DC5ADB47}"/>
              </a:ext>
            </a:extLst>
          </p:cNvPr>
          <p:cNvSpPr txBox="1"/>
          <p:nvPr/>
        </p:nvSpPr>
        <p:spPr>
          <a:xfrm>
            <a:off x="2114294" y="4989163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패배시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0FEE6C-58C5-481F-A92F-AB96C6A7F0E5}"/>
              </a:ext>
            </a:extLst>
          </p:cNvPr>
          <p:cNvSpPr txBox="1"/>
          <p:nvPr/>
        </p:nvSpPr>
        <p:spPr>
          <a:xfrm>
            <a:off x="6405117" y="4971281"/>
            <a:ext cx="190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승리시</a:t>
            </a:r>
            <a:endParaRPr lang="ko-KR" altLang="en-US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0F50F9-6E9F-4D56-9786-196EAC95BC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513" y="4092409"/>
            <a:ext cx="4353533" cy="676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22694D-5FBB-4E5E-8949-3220CCA291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751" y="5398329"/>
            <a:ext cx="4582164" cy="200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B9033B-AD35-4BE4-AAEA-C8ABD78D88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4835" y="5358495"/>
            <a:ext cx="4401164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1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7177" y="118647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DBD67DA-121C-4AAB-BAC2-47BC2C3C0AA2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A2453-ECB1-490B-88B6-53F4F1955C71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65840FC-5EC7-42F4-BBC7-BA09F8CC851E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E99D0DD-DEF6-4BCE-BD06-276F89B9DBD8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조">
            <a:extLst>
              <a:ext uri="{FF2B5EF4-FFF2-40B4-BE49-F238E27FC236}">
                <a16:creationId xmlns:a16="http://schemas.microsoft.com/office/drawing/2014/main" id="{E9A58DC1-DE4F-498E-859E-75006AA7E052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1914D3B-7F75-4DC2-B7EB-25ECC88ACA1E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73887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!!클래스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아스키아트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204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662752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!!시연영상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!!아스키아트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!!클래스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35700590-09F8-4008-94D3-6A360352737C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36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10888" y="4643018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!!시연영상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!!아스키아트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!!클래스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35700590-09F8-4008-94D3-6A360352737C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71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1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99CF9A-233F-42A6-8B5C-0C98D2740655}"/>
              </a:ext>
            </a:extLst>
          </p:cNvPr>
          <p:cNvGrpSpPr/>
          <p:nvPr/>
        </p:nvGrpSpPr>
        <p:grpSpPr>
          <a:xfrm>
            <a:off x="1594811" y="662700"/>
            <a:ext cx="1956121" cy="572146"/>
            <a:chOff x="1533525" y="1000125"/>
            <a:chExt cx="2409825" cy="70485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FD56D8F-F414-4014-B13D-3180679A07B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강주희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b="1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7B440F-708C-4949-9EA1-064A8EA3F83F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30B25EC-6682-496A-96C2-EAAE17478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2006" y="1044195"/>
            <a:ext cx="7480524" cy="421399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184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99CF9A-233F-42A6-8B5C-0C98D2740655}"/>
              </a:ext>
            </a:extLst>
          </p:cNvPr>
          <p:cNvGrpSpPr/>
          <p:nvPr/>
        </p:nvGrpSpPr>
        <p:grpSpPr>
          <a:xfrm>
            <a:off x="1594811" y="-3777098"/>
            <a:ext cx="1956121" cy="572146"/>
            <a:chOff x="1533525" y="1000125"/>
            <a:chExt cx="2409825" cy="70485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FD56D8F-F414-4014-B13D-3180679A07B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강주희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b="1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7B440F-708C-4949-9EA1-064A8EA3F83F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30B25EC-6682-496A-96C2-EAAE17478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2006" y="-3395603"/>
            <a:ext cx="7480524" cy="4213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F4D79C-CCDC-4CA1-B68B-D65101A711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5614" y="967933"/>
            <a:ext cx="7504447" cy="470671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353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99CF9A-233F-42A6-8B5C-0C98D2740655}"/>
              </a:ext>
            </a:extLst>
          </p:cNvPr>
          <p:cNvGrpSpPr/>
          <p:nvPr/>
        </p:nvGrpSpPr>
        <p:grpSpPr>
          <a:xfrm>
            <a:off x="1594811" y="-3777098"/>
            <a:ext cx="1956121" cy="572146"/>
            <a:chOff x="1533525" y="1000125"/>
            <a:chExt cx="2409825" cy="70485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FD56D8F-F414-4014-B13D-3180679A07B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강주희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b="1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7B440F-708C-4949-9EA1-064A8EA3F83F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8F4D79C-CCDC-4CA1-B68B-D65101A71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6982" y="-3662516"/>
            <a:ext cx="7504447" cy="4706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3F81F-6857-4F31-967F-B58DEE2223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6982" y="1158777"/>
            <a:ext cx="7476879" cy="458699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92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99CF9A-233F-42A6-8B5C-0C98D2740655}"/>
              </a:ext>
            </a:extLst>
          </p:cNvPr>
          <p:cNvGrpSpPr/>
          <p:nvPr/>
        </p:nvGrpSpPr>
        <p:grpSpPr>
          <a:xfrm>
            <a:off x="1594811" y="-3777098"/>
            <a:ext cx="1956121" cy="572146"/>
            <a:chOff x="1533525" y="1000125"/>
            <a:chExt cx="2409825" cy="70485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FD56D8F-F414-4014-B13D-3180679A07B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강주희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b="1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7B440F-708C-4949-9EA1-064A8EA3F83F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F3F81F-6857-4F31-967F-B58DEE2223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6982" y="-3777099"/>
            <a:ext cx="7476879" cy="45869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674D0B-00FC-486C-A6FE-3BECFF7D8B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6982" y="947823"/>
            <a:ext cx="7476879" cy="483513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2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99CF9A-233F-42A6-8B5C-0C98D2740655}"/>
              </a:ext>
            </a:extLst>
          </p:cNvPr>
          <p:cNvGrpSpPr/>
          <p:nvPr/>
        </p:nvGrpSpPr>
        <p:grpSpPr>
          <a:xfrm>
            <a:off x="1594811" y="-3777098"/>
            <a:ext cx="1956121" cy="572146"/>
            <a:chOff x="1533525" y="1000125"/>
            <a:chExt cx="2409825" cy="70485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FD56D8F-F414-4014-B13D-3180679A07B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강주희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b="1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7B440F-708C-4949-9EA1-064A8EA3F83F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5674D0B-00FC-486C-A6FE-3BECFF7D8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6982" y="-4386067"/>
            <a:ext cx="7476879" cy="483513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A5D8E-4D04-45A1-B89C-EFBA02CB09B5}"/>
              </a:ext>
            </a:extLst>
          </p:cNvPr>
          <p:cNvGrpSpPr/>
          <p:nvPr/>
        </p:nvGrpSpPr>
        <p:grpSpPr>
          <a:xfrm>
            <a:off x="1594811" y="635450"/>
            <a:ext cx="1956121" cy="572146"/>
            <a:chOff x="1533525" y="1000125"/>
            <a:chExt cx="2409825" cy="70485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6331CB-2464-4648-8539-DB2402B83EB1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C69F234-0EA5-4370-84BC-6DAAEC349571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79F771-D126-4D7E-A16D-FA831DA5AE9C}"/>
              </a:ext>
            </a:extLst>
          </p:cNvPr>
          <p:cNvSpPr txBox="1"/>
          <p:nvPr/>
        </p:nvSpPr>
        <p:spPr>
          <a:xfrm>
            <a:off x="2246982" y="974236"/>
            <a:ext cx="6070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구조에서는 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Character</a:t>
            </a: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아이템 효과를 직접 알지 않습니다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Inventory</a:t>
            </a: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아이템을 소유하고 사용을 관리하며</a:t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Item</a:t>
            </a: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공통 인터페이스만 제공하고</a:t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실제 효과는 하위 클래스에서 다형성으로 처리됩니다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이를 통해 아이템 확장이 쉬운 구조를 만들었습니다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0C37DD-380D-422F-9CD8-E82CB6AF44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1583" y="2143787"/>
            <a:ext cx="7372277" cy="3656356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39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99CF9A-233F-42A6-8B5C-0C98D2740655}"/>
              </a:ext>
            </a:extLst>
          </p:cNvPr>
          <p:cNvGrpSpPr/>
          <p:nvPr/>
        </p:nvGrpSpPr>
        <p:grpSpPr>
          <a:xfrm>
            <a:off x="1594811" y="-3777098"/>
            <a:ext cx="1956121" cy="572146"/>
            <a:chOff x="1533525" y="1000125"/>
            <a:chExt cx="2409825" cy="70485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FD56D8F-F414-4014-B13D-3180679A07B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강주희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b="1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7B440F-708C-4949-9EA1-064A8EA3F83F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30C37DD-380D-422F-9CD8-E82CB6AF44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1583" y="-3040532"/>
            <a:ext cx="7372277" cy="3656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FD2538-9F10-4ED8-823B-3CD49920AA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3036" y="1042807"/>
            <a:ext cx="7369369" cy="470296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C0F399F-9FA3-45AC-8C99-3FA32FAC5D95}"/>
              </a:ext>
            </a:extLst>
          </p:cNvPr>
          <p:cNvGrpSpPr/>
          <p:nvPr/>
        </p:nvGrpSpPr>
        <p:grpSpPr>
          <a:xfrm>
            <a:off x="1594811" y="759927"/>
            <a:ext cx="1956121" cy="572146"/>
            <a:chOff x="1533525" y="1000125"/>
            <a:chExt cx="2409825" cy="70485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C1E35AD-BE02-413D-A97D-CBD8D6A16EAE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정호승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CCD2C0C-05B6-46E7-A714-5133A73E14F8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21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4E3CBB-5FAB-4865-ADF7-DC989E96B83F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83CE56-0759-449F-BF64-610DC45D11A2}"/>
              </a:ext>
            </a:extLst>
          </p:cNvPr>
          <p:cNvSpPr/>
          <p:nvPr/>
        </p:nvSpPr>
        <p:spPr>
          <a:xfrm>
            <a:off x="1019175" y="133350"/>
            <a:ext cx="2290762" cy="3124200"/>
          </a:xfrm>
          <a:prstGeom prst="roundRect">
            <a:avLst>
              <a:gd name="adj" fmla="val 482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A7E3C54-6A46-44EB-B99C-5B29849CC3BB}"/>
              </a:ext>
            </a:extLst>
          </p:cNvPr>
          <p:cNvSpPr/>
          <p:nvPr/>
        </p:nvSpPr>
        <p:spPr>
          <a:xfrm>
            <a:off x="1090064" y="644278"/>
            <a:ext cx="2109740" cy="375941"/>
          </a:xfrm>
          <a:prstGeom prst="roundRect">
            <a:avLst/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팀원을 검색해보세요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34462-75B6-4561-BB22-553205FCBDE8}"/>
              </a:ext>
            </a:extLst>
          </p:cNvPr>
          <p:cNvSpPr txBox="1"/>
          <p:nvPr/>
        </p:nvSpPr>
        <p:spPr>
          <a:xfrm>
            <a:off x="1073152" y="1045389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강주희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8ECDC2-A9D2-408D-9B29-C8E3C2CDBE1F}"/>
              </a:ext>
            </a:extLst>
          </p:cNvPr>
          <p:cNvSpPr txBox="1"/>
          <p:nvPr/>
        </p:nvSpPr>
        <p:spPr>
          <a:xfrm>
            <a:off x="1072873" y="176569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김형백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5B46E-0FC2-43AF-9B83-368F0D839431}"/>
              </a:ext>
            </a:extLst>
          </p:cNvPr>
          <p:cNvSpPr txBox="1"/>
          <p:nvPr/>
        </p:nvSpPr>
        <p:spPr>
          <a:xfrm>
            <a:off x="1072873" y="140554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김성훈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C31FB5-CAD0-403E-B86F-BE038F6961E9}"/>
              </a:ext>
            </a:extLst>
          </p:cNvPr>
          <p:cNvSpPr txBox="1"/>
          <p:nvPr/>
        </p:nvSpPr>
        <p:spPr>
          <a:xfrm>
            <a:off x="1072873" y="2125841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박민재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4E490B-6D2D-4C2E-A6ED-CB37905973F7}"/>
              </a:ext>
            </a:extLst>
          </p:cNvPr>
          <p:cNvSpPr txBox="1"/>
          <p:nvPr/>
        </p:nvSpPr>
        <p:spPr>
          <a:xfrm>
            <a:off x="1071679" y="2846143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최성훈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7C7D3-EC2E-4F92-AA57-CBA5FD64923B}"/>
              </a:ext>
            </a:extLst>
          </p:cNvPr>
          <p:cNvSpPr txBox="1"/>
          <p:nvPr/>
        </p:nvSpPr>
        <p:spPr>
          <a:xfrm>
            <a:off x="1072873" y="2485992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정호승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183DCF4-A828-4C5F-87C4-013CBF95B401}"/>
              </a:ext>
            </a:extLst>
          </p:cNvPr>
          <p:cNvSpPr/>
          <p:nvPr/>
        </p:nvSpPr>
        <p:spPr>
          <a:xfrm>
            <a:off x="2322832" y="106882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0A35CA4-AC4B-4B6A-8A08-95E8E19B17A2}"/>
              </a:ext>
            </a:extLst>
          </p:cNvPr>
          <p:cNvSpPr/>
          <p:nvPr/>
        </p:nvSpPr>
        <p:spPr>
          <a:xfrm>
            <a:off x="2322832" y="141673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</a:t>
            </a:r>
            <a:r>
              <a:rPr lang="en-US" altLang="ko-KR" sz="700" dirty="0">
                <a:solidFill>
                  <a:schemeClr val="tx1"/>
                </a:solidFill>
              </a:rPr>
              <a:t>, UI, </a:t>
            </a:r>
            <a:r>
              <a:rPr lang="ko-KR" altLang="en-US" sz="700" dirty="0" err="1">
                <a:solidFill>
                  <a:schemeClr val="tx1"/>
                </a:solidFill>
              </a:rPr>
              <a:t>스탯</a:t>
            </a:r>
            <a:r>
              <a:rPr lang="ko-KR" altLang="en-US" sz="700" dirty="0">
                <a:solidFill>
                  <a:schemeClr val="tx1"/>
                </a:solidFill>
              </a:rPr>
              <a:t> 컴포넌트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8212550-6AA7-48FC-86FD-7D0881ACBED2}"/>
              </a:ext>
            </a:extLst>
          </p:cNvPr>
          <p:cNvSpPr/>
          <p:nvPr/>
        </p:nvSpPr>
        <p:spPr>
          <a:xfrm>
            <a:off x="2322832" y="211255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몬스터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66C287-C69D-4A4C-85E1-80F9C93B1992}"/>
              </a:ext>
            </a:extLst>
          </p:cNvPr>
          <p:cNvSpPr/>
          <p:nvPr/>
        </p:nvSpPr>
        <p:spPr>
          <a:xfrm>
            <a:off x="2322832" y="2460466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액션 컴포넌트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6DA0467-EA83-4A25-A102-8F830214382A}"/>
              </a:ext>
            </a:extLst>
          </p:cNvPr>
          <p:cNvSpPr/>
          <p:nvPr/>
        </p:nvSpPr>
        <p:spPr>
          <a:xfrm>
            <a:off x="2322832" y="2808377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A800483-C7F6-42D2-AA53-1C886068AF30}"/>
              </a:ext>
            </a:extLst>
          </p:cNvPr>
          <p:cNvSpPr/>
          <p:nvPr/>
        </p:nvSpPr>
        <p:spPr>
          <a:xfrm>
            <a:off x="2322832" y="176464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총괄</a:t>
            </a:r>
            <a:r>
              <a:rPr lang="en-US" altLang="ko-KR" sz="700" dirty="0">
                <a:solidFill>
                  <a:schemeClr val="tx1"/>
                </a:solidFill>
              </a:rPr>
              <a:t>, PPT, </a:t>
            </a:r>
            <a:r>
              <a:rPr lang="ko-KR" altLang="en-US" sz="700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5DC99F-4F93-419B-81DF-A43A3FB65D03}"/>
              </a:ext>
            </a:extLst>
          </p:cNvPr>
          <p:cNvSpPr txBox="1"/>
          <p:nvPr/>
        </p:nvSpPr>
        <p:spPr>
          <a:xfrm>
            <a:off x="1155307" y="239462"/>
            <a:ext cx="987783" cy="43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</a:p>
        </p:txBody>
      </p: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6069" y="136923"/>
            <a:ext cx="2743200" cy="1085850"/>
          </a:xfrm>
          <a:prstGeom prst="rect">
            <a:avLst/>
          </a:prstGeom>
        </p:spPr>
      </p:pic>
      <p:pic>
        <p:nvPicPr>
          <p:cNvPr id="59" name="화면 녹화 중 2026-01-06 155904">
            <a:hlinkClick r:id="" action="ppaction://media"/>
            <a:extLst>
              <a:ext uri="{FF2B5EF4-FFF2-40B4-BE49-F238E27FC236}">
                <a16:creationId xmlns:a16="http://schemas.microsoft.com/office/drawing/2014/main" id="{6E578B05-B99E-423A-BFD2-3214562FA5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2644" y="3048000"/>
            <a:ext cx="571500" cy="762000"/>
          </a:xfrm>
          <a:prstGeom prst="rect">
            <a:avLst/>
          </a:prstGeom>
        </p:spPr>
      </p:pic>
      <p:sp>
        <p:nvSpPr>
          <p:cNvPr id="18" name="!!게임의구조">
            <a:extLst>
              <a:ext uri="{FF2B5EF4-FFF2-40B4-BE49-F238E27FC236}">
                <a16:creationId xmlns:a16="http://schemas.microsoft.com/office/drawing/2014/main" id="{2F8A72EC-2AAA-4E20-B5DB-311DB65D9C51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81640-6704-4AC0-805B-3D76ED0CCCA5}"/>
              </a:ext>
            </a:extLst>
          </p:cNvPr>
          <p:cNvSpPr/>
          <p:nvPr/>
        </p:nvSpPr>
        <p:spPr>
          <a:xfrm>
            <a:off x="554831" y="0"/>
            <a:ext cx="686140" cy="6858000"/>
          </a:xfrm>
          <a:prstGeom prst="rect">
            <a:avLst/>
          </a:prstGeom>
          <a:solidFill>
            <a:srgbClr val="16181A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10793D5-1100-4488-8A1F-0A0D900DE5E8}"/>
              </a:ext>
            </a:extLst>
          </p:cNvPr>
          <p:cNvSpPr/>
          <p:nvPr/>
        </p:nvSpPr>
        <p:spPr>
          <a:xfrm>
            <a:off x="2044139" y="1983691"/>
            <a:ext cx="8247222" cy="2981325"/>
          </a:xfrm>
          <a:prstGeom prst="rect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01DE33-AF70-402E-83EF-D841273A2A71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dirty="0"/>
              <a:t>1. </a:t>
            </a:r>
            <a:r>
              <a:rPr lang="ko-KR" altLang="en-US" dirty="0"/>
              <a:t>게임의 구성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68C942D-BF67-432E-8716-D884A22EEA7A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C22954F-F3D9-408E-ACFD-656998CD498C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2D231A79-8B40-4398-9E86-3D639A3E48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A280F8-1696-42EA-8F71-4A6D0CC1EEA7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구성방에 메시지 보내기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CF6361-1541-4EEE-9AE5-3C155FA68E61}"/>
              </a:ext>
            </a:extLst>
          </p:cNvPr>
          <p:cNvGrpSpPr/>
          <p:nvPr/>
        </p:nvGrpSpPr>
        <p:grpSpPr>
          <a:xfrm>
            <a:off x="577361" y="144612"/>
            <a:ext cx="628738" cy="4510376"/>
            <a:chOff x="577361" y="144612"/>
            <a:chExt cx="628738" cy="45103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4A4D97-EF6D-4683-9487-C0E3302D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9625" y="144612"/>
              <a:ext cx="409632" cy="41915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61FE7D2-5EF2-4060-A8F3-BCB7F3EC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7361" y="615824"/>
              <a:ext cx="628738" cy="4039164"/>
            </a:xfrm>
            <a:prstGeom prst="rect">
              <a:avLst/>
            </a:prstGeom>
          </p:spPr>
        </p:pic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5EAEA94-82AA-4875-97BA-4088ACE1B470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F994002-F70E-4861-ABAD-56EEB1853C75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3918CD1-C1C2-447B-86C9-683949756C40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DCA9E91-6724-4C71-9959-03B205053679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5265E12-46E4-46EA-9543-43AED47DF7D7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311943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99CF9A-233F-42A6-8B5C-0C98D2740655}"/>
              </a:ext>
            </a:extLst>
          </p:cNvPr>
          <p:cNvGrpSpPr/>
          <p:nvPr/>
        </p:nvGrpSpPr>
        <p:grpSpPr>
          <a:xfrm>
            <a:off x="1594811" y="-3777098"/>
            <a:ext cx="1956121" cy="572146"/>
            <a:chOff x="1533525" y="1000125"/>
            <a:chExt cx="2409825" cy="70485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FD56D8F-F414-4014-B13D-3180679A07B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강주희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b="1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7B440F-708C-4949-9EA1-064A8EA3F83F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79F771-D126-4D7E-A16D-FA831DA5AE9C}"/>
              </a:ext>
            </a:extLst>
          </p:cNvPr>
          <p:cNvSpPr txBox="1"/>
          <p:nvPr/>
        </p:nvSpPr>
        <p:spPr>
          <a:xfrm>
            <a:off x="2246982" y="-4210083"/>
            <a:ext cx="6070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구조에서는 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Character</a:t>
            </a: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아이템 효과를 직접 알지 않습니다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Inventory</a:t>
            </a: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아이템을 소유하고 사용을 관리하며</a:t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Item</a:t>
            </a: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공통 인터페이스만 제공하고</a:t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실제 효과는 하위 클래스에서 다형성으로 처리됩니다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이를 통해 아이템 확장이 쉬운 구조를 만들었습니다</a:t>
            </a:r>
            <a:r>
              <a:rPr lang="en-US" altLang="ko-KR" sz="1400" b="0" i="0" dirty="0">
                <a:solidFill>
                  <a:srgbClr val="D1D2D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FD2538-9F10-4ED8-823B-3CD49920A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3036" y="-4221371"/>
            <a:ext cx="7369369" cy="4702965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70EFF3-4BD6-4499-8244-05B81957D368}"/>
              </a:ext>
            </a:extLst>
          </p:cNvPr>
          <p:cNvGrpSpPr/>
          <p:nvPr/>
        </p:nvGrpSpPr>
        <p:grpSpPr>
          <a:xfrm>
            <a:off x="1594811" y="677485"/>
            <a:ext cx="1956121" cy="572146"/>
            <a:chOff x="1533525" y="1000125"/>
            <a:chExt cx="2409825" cy="70485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506C10-9176-4ABE-BF0F-7927A2F641A4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AB893D5-11F5-4FD3-B95A-5A152742372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F619FCA-ACA4-4DA6-A745-7BAF4B7DAA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82" y="1002154"/>
            <a:ext cx="7475423" cy="4743618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46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70EFF3-4BD6-4499-8244-05B81957D368}"/>
              </a:ext>
            </a:extLst>
          </p:cNvPr>
          <p:cNvGrpSpPr/>
          <p:nvPr/>
        </p:nvGrpSpPr>
        <p:grpSpPr>
          <a:xfrm>
            <a:off x="1594811" y="-4781553"/>
            <a:ext cx="1956121" cy="572146"/>
            <a:chOff x="1533525" y="1000125"/>
            <a:chExt cx="2409825" cy="70485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506C10-9176-4ABE-BF0F-7927A2F641A4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AB893D5-11F5-4FD3-B95A-5A152742372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F619FCA-ACA4-4DA6-A745-7BAF4B7DAA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82" y="-4456884"/>
            <a:ext cx="7475423" cy="47436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15C713-2243-4F84-9C19-DF6733219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4144" y="1028864"/>
            <a:ext cx="7843690" cy="435353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FC0D04-35BF-4F63-8D2F-FDF63BB555F6}"/>
              </a:ext>
            </a:extLst>
          </p:cNvPr>
          <p:cNvGrpSpPr/>
          <p:nvPr/>
        </p:nvGrpSpPr>
        <p:grpSpPr>
          <a:xfrm>
            <a:off x="1594811" y="662700"/>
            <a:ext cx="1956121" cy="572146"/>
            <a:chOff x="1533525" y="1000125"/>
            <a:chExt cx="2409825" cy="7048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5C9122-3448-44BF-B437-D829C9AD720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440EF33-9697-4068-B3EF-8F0DAD7676B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84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70EFF3-4BD6-4499-8244-05B81957D368}"/>
              </a:ext>
            </a:extLst>
          </p:cNvPr>
          <p:cNvGrpSpPr/>
          <p:nvPr/>
        </p:nvGrpSpPr>
        <p:grpSpPr>
          <a:xfrm>
            <a:off x="1594811" y="-4781553"/>
            <a:ext cx="1956121" cy="572146"/>
            <a:chOff x="1533525" y="1000125"/>
            <a:chExt cx="2409825" cy="70485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506C10-9176-4ABE-BF0F-7927A2F641A4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AB893D5-11F5-4FD3-B95A-5A152742372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C15C713-2243-4F84-9C19-DF6733219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4144" y="-3964468"/>
            <a:ext cx="7843690" cy="435353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FC0D04-35BF-4F63-8D2F-FDF63BB555F6}"/>
              </a:ext>
            </a:extLst>
          </p:cNvPr>
          <p:cNvGrpSpPr/>
          <p:nvPr/>
        </p:nvGrpSpPr>
        <p:grpSpPr>
          <a:xfrm>
            <a:off x="1594811" y="-4330632"/>
            <a:ext cx="1956121" cy="572146"/>
            <a:chOff x="1533525" y="1000125"/>
            <a:chExt cx="2409825" cy="7048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5C9122-3448-44BF-B437-D829C9AD720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440EF33-9697-4068-B3EF-8F0DAD7676B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D4C613E-BB72-4D99-9DC9-9A2C8A069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4145" y="671877"/>
            <a:ext cx="7843690" cy="5152908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45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70EFF3-4BD6-4499-8244-05B81957D368}"/>
              </a:ext>
            </a:extLst>
          </p:cNvPr>
          <p:cNvGrpSpPr/>
          <p:nvPr/>
        </p:nvGrpSpPr>
        <p:grpSpPr>
          <a:xfrm>
            <a:off x="1594811" y="-4781553"/>
            <a:ext cx="1956121" cy="572146"/>
            <a:chOff x="1533525" y="1000125"/>
            <a:chExt cx="2409825" cy="70485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506C10-9176-4ABE-BF0F-7927A2F641A4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AB893D5-11F5-4FD3-B95A-5A152742372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FC0D04-35BF-4F63-8D2F-FDF63BB555F6}"/>
              </a:ext>
            </a:extLst>
          </p:cNvPr>
          <p:cNvGrpSpPr/>
          <p:nvPr/>
        </p:nvGrpSpPr>
        <p:grpSpPr>
          <a:xfrm>
            <a:off x="1594811" y="-4330632"/>
            <a:ext cx="1956121" cy="572146"/>
            <a:chOff x="1533525" y="1000125"/>
            <a:chExt cx="2409825" cy="7048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5C9122-3448-44BF-B437-D829C9AD720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440EF33-9697-4068-B3EF-8F0DAD7676B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D4C613E-BB72-4D99-9DC9-9A2C8A069D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4145" y="-4665578"/>
            <a:ext cx="7843690" cy="5152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470FE4-1E8F-4852-AD91-528B34A987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2007" y="640678"/>
            <a:ext cx="7885828" cy="5105094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90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70EFF3-4BD6-4499-8244-05B81957D368}"/>
              </a:ext>
            </a:extLst>
          </p:cNvPr>
          <p:cNvGrpSpPr/>
          <p:nvPr/>
        </p:nvGrpSpPr>
        <p:grpSpPr>
          <a:xfrm>
            <a:off x="1594811" y="-4781553"/>
            <a:ext cx="1956121" cy="572146"/>
            <a:chOff x="1533525" y="1000125"/>
            <a:chExt cx="2409825" cy="70485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506C10-9176-4ABE-BF0F-7927A2F641A4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AB893D5-11F5-4FD3-B95A-5A152742372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FC0D04-35BF-4F63-8D2F-FDF63BB555F6}"/>
              </a:ext>
            </a:extLst>
          </p:cNvPr>
          <p:cNvGrpSpPr/>
          <p:nvPr/>
        </p:nvGrpSpPr>
        <p:grpSpPr>
          <a:xfrm>
            <a:off x="1594811" y="-4330632"/>
            <a:ext cx="1956121" cy="572146"/>
            <a:chOff x="1533525" y="1000125"/>
            <a:chExt cx="2409825" cy="7048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5C9122-3448-44BF-B437-D829C9AD720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440EF33-9697-4068-B3EF-8F0DAD7676B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C470FE4-1E8F-4852-AD91-528B34A987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2007" y="-4665578"/>
            <a:ext cx="7885828" cy="5105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CF1EBE-722D-418C-947E-475350773E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2006" y="643298"/>
            <a:ext cx="7885217" cy="497010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089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70EFF3-4BD6-4499-8244-05B81957D368}"/>
              </a:ext>
            </a:extLst>
          </p:cNvPr>
          <p:cNvGrpSpPr/>
          <p:nvPr/>
        </p:nvGrpSpPr>
        <p:grpSpPr>
          <a:xfrm>
            <a:off x="1594811" y="-4781553"/>
            <a:ext cx="1956121" cy="572146"/>
            <a:chOff x="1533525" y="1000125"/>
            <a:chExt cx="2409825" cy="70485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506C10-9176-4ABE-BF0F-7927A2F641A4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AB893D5-11F5-4FD3-B95A-5A152742372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FC0D04-35BF-4F63-8D2F-FDF63BB555F6}"/>
              </a:ext>
            </a:extLst>
          </p:cNvPr>
          <p:cNvGrpSpPr/>
          <p:nvPr/>
        </p:nvGrpSpPr>
        <p:grpSpPr>
          <a:xfrm>
            <a:off x="1594811" y="-4330632"/>
            <a:ext cx="1956121" cy="572146"/>
            <a:chOff x="1533525" y="1000125"/>
            <a:chExt cx="2409825" cy="7048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5C9122-3448-44BF-B437-D829C9AD720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440EF33-9697-4068-B3EF-8F0DAD7676B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CF1EBE-722D-418C-947E-475350773E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2006" y="-4495480"/>
            <a:ext cx="7885217" cy="4970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74EF7F-F12A-4FC1-A8A1-DB954B9B13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2006" y="595175"/>
            <a:ext cx="7884128" cy="500552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50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70EFF3-4BD6-4499-8244-05B81957D368}"/>
              </a:ext>
            </a:extLst>
          </p:cNvPr>
          <p:cNvGrpSpPr/>
          <p:nvPr/>
        </p:nvGrpSpPr>
        <p:grpSpPr>
          <a:xfrm>
            <a:off x="1594811" y="-4781553"/>
            <a:ext cx="1956121" cy="572146"/>
            <a:chOff x="1533525" y="1000125"/>
            <a:chExt cx="2409825" cy="70485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506C10-9176-4ABE-BF0F-7927A2F641A4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AB893D5-11F5-4FD3-B95A-5A152742372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FC0D04-35BF-4F63-8D2F-FDF63BB555F6}"/>
              </a:ext>
            </a:extLst>
          </p:cNvPr>
          <p:cNvGrpSpPr/>
          <p:nvPr/>
        </p:nvGrpSpPr>
        <p:grpSpPr>
          <a:xfrm>
            <a:off x="1594811" y="-4330632"/>
            <a:ext cx="1956121" cy="572146"/>
            <a:chOff x="1533525" y="1000125"/>
            <a:chExt cx="2409825" cy="7048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5C9122-3448-44BF-B437-D829C9AD720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440EF33-9697-4068-B3EF-8F0DAD7676B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C74EF7F-F12A-4FC1-A8A1-DB954B9B13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2006" y="-4330633"/>
            <a:ext cx="7884128" cy="500552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32E488-0F4B-4FBA-96F5-302997D308E7}"/>
              </a:ext>
            </a:extLst>
          </p:cNvPr>
          <p:cNvGrpSpPr/>
          <p:nvPr/>
        </p:nvGrpSpPr>
        <p:grpSpPr>
          <a:xfrm>
            <a:off x="1594811" y="750514"/>
            <a:ext cx="1956121" cy="572146"/>
            <a:chOff x="1533525" y="1000125"/>
            <a:chExt cx="2409825" cy="7048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B5D27DE-881A-495C-BF58-93DA8C8234E6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김형백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FEC3E30-CE95-40E9-8CF1-7908EE7BE70C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CB5C753-8E88-419B-8C93-A581B7D4D6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6982" y="1147313"/>
            <a:ext cx="5172797" cy="326753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23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70EFF3-4BD6-4499-8244-05B81957D368}"/>
              </a:ext>
            </a:extLst>
          </p:cNvPr>
          <p:cNvGrpSpPr/>
          <p:nvPr/>
        </p:nvGrpSpPr>
        <p:grpSpPr>
          <a:xfrm>
            <a:off x="1594811" y="-4781553"/>
            <a:ext cx="1956121" cy="572146"/>
            <a:chOff x="1533525" y="1000125"/>
            <a:chExt cx="2409825" cy="70485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506C10-9176-4ABE-BF0F-7927A2F641A4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AB893D5-11F5-4FD3-B95A-5A152742372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FC0D04-35BF-4F63-8D2F-FDF63BB555F6}"/>
              </a:ext>
            </a:extLst>
          </p:cNvPr>
          <p:cNvGrpSpPr/>
          <p:nvPr/>
        </p:nvGrpSpPr>
        <p:grpSpPr>
          <a:xfrm>
            <a:off x="1594811" y="-4330632"/>
            <a:ext cx="1956121" cy="572146"/>
            <a:chOff x="1533525" y="1000125"/>
            <a:chExt cx="2409825" cy="7048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5C9122-3448-44BF-B437-D829C9AD7200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440EF33-9697-4068-B3EF-8F0DAD7676B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32E488-0F4B-4FBA-96F5-302997D308E7}"/>
              </a:ext>
            </a:extLst>
          </p:cNvPr>
          <p:cNvGrpSpPr/>
          <p:nvPr/>
        </p:nvGrpSpPr>
        <p:grpSpPr>
          <a:xfrm>
            <a:off x="1594811" y="-2931951"/>
            <a:ext cx="1956121" cy="572146"/>
            <a:chOff x="1533525" y="1000125"/>
            <a:chExt cx="2409825" cy="7048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B5D27DE-881A-495C-BF58-93DA8C8234E6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김형백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FEC3E30-CE95-40E9-8CF1-7908EE7BE70C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CB5C753-8E88-419B-8C93-A581B7D4D6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6982" y="-2535152"/>
            <a:ext cx="5172797" cy="326753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C53F7A9B-FE7D-4D0E-965A-4A9E959735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6982" y="787865"/>
            <a:ext cx="7547429" cy="50775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D1ADFD8-6744-4210-91D6-B8025A8B5CB8}"/>
              </a:ext>
            </a:extLst>
          </p:cNvPr>
          <p:cNvSpPr txBox="1"/>
          <p:nvPr/>
        </p:nvSpPr>
        <p:spPr>
          <a:xfrm>
            <a:off x="5101676" y="1876101"/>
            <a:ext cx="463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아이템은 갈취가 아닌 </a:t>
            </a:r>
            <a:r>
              <a:rPr lang="en-US" altLang="ko-KR" dirty="0">
                <a:solidFill>
                  <a:schemeClr val="bg1"/>
                </a:solidFill>
              </a:rPr>
              <a:t>RM</a:t>
            </a:r>
            <a:r>
              <a:rPr lang="ko-KR" altLang="en-US" dirty="0">
                <a:solidFill>
                  <a:schemeClr val="bg1"/>
                </a:solidFill>
              </a:rPr>
              <a:t>에서 생성하여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소유권을 이전하는 식으로 제작하였습니다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667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!!클래스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BB87DEE-5BF9-4FB3-A233-5AC41E43C82A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!!시연영상">
            <a:extLst>
              <a:ext uri="{FF2B5EF4-FFF2-40B4-BE49-F238E27FC236}">
                <a16:creationId xmlns:a16="http://schemas.microsoft.com/office/drawing/2014/main" id="{67802105-372B-49D2-9D3B-3B96FB00732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!!아스키아트">
            <a:extLst>
              <a:ext uri="{FF2B5EF4-FFF2-40B4-BE49-F238E27FC236}">
                <a16:creationId xmlns:a16="http://schemas.microsoft.com/office/drawing/2014/main" id="{8F663085-7D75-47E7-91F9-34C0A880784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!!게임의구성">
            <a:extLst>
              <a:ext uri="{FF2B5EF4-FFF2-40B4-BE49-F238E27FC236}">
                <a16:creationId xmlns:a16="http://schemas.microsoft.com/office/drawing/2014/main" id="{AA757F39-BD34-4D77-AD1F-988C6D399B3C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!!게임화면">
            <a:extLst>
              <a:ext uri="{FF2B5EF4-FFF2-40B4-BE49-F238E27FC236}">
                <a16:creationId xmlns:a16="http://schemas.microsoft.com/office/drawing/2014/main" id="{ED8E7387-D252-44DC-A408-E58871BB7FC7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55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662752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!!QNA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!!시연영상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!!클래스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35700590-09F8-4008-94D3-6A360352737C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!!아스키아트">
            <a:extLst>
              <a:ext uri="{FF2B5EF4-FFF2-40B4-BE49-F238E27FC236}">
                <a16:creationId xmlns:a16="http://schemas.microsoft.com/office/drawing/2014/main" id="{3D85FFEF-4A97-4E37-8DF3-86E9AF530274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93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4E3CBB-5FAB-4865-ADF7-DC989E96B83F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83CE56-0759-449F-BF64-610DC45D11A2}"/>
              </a:ext>
            </a:extLst>
          </p:cNvPr>
          <p:cNvSpPr/>
          <p:nvPr/>
        </p:nvSpPr>
        <p:spPr>
          <a:xfrm>
            <a:off x="1019175" y="133350"/>
            <a:ext cx="2290762" cy="3124200"/>
          </a:xfrm>
          <a:prstGeom prst="roundRect">
            <a:avLst>
              <a:gd name="adj" fmla="val 482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A7E3C54-6A46-44EB-B99C-5B29849CC3BB}"/>
              </a:ext>
            </a:extLst>
          </p:cNvPr>
          <p:cNvSpPr/>
          <p:nvPr/>
        </p:nvSpPr>
        <p:spPr>
          <a:xfrm>
            <a:off x="1090064" y="644278"/>
            <a:ext cx="2109740" cy="375941"/>
          </a:xfrm>
          <a:prstGeom prst="roundRect">
            <a:avLst/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팀원을 검색해보세요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34462-75B6-4561-BB22-553205FCBDE8}"/>
              </a:ext>
            </a:extLst>
          </p:cNvPr>
          <p:cNvSpPr txBox="1"/>
          <p:nvPr/>
        </p:nvSpPr>
        <p:spPr>
          <a:xfrm>
            <a:off x="1073152" y="1045389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강주희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8ECDC2-A9D2-408D-9B29-C8E3C2CDBE1F}"/>
              </a:ext>
            </a:extLst>
          </p:cNvPr>
          <p:cNvSpPr txBox="1"/>
          <p:nvPr/>
        </p:nvSpPr>
        <p:spPr>
          <a:xfrm>
            <a:off x="1072873" y="176569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김형백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5B46E-0FC2-43AF-9B83-368F0D839431}"/>
              </a:ext>
            </a:extLst>
          </p:cNvPr>
          <p:cNvSpPr txBox="1"/>
          <p:nvPr/>
        </p:nvSpPr>
        <p:spPr>
          <a:xfrm>
            <a:off x="1072873" y="140554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김성훈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C31FB5-CAD0-403E-B86F-BE038F6961E9}"/>
              </a:ext>
            </a:extLst>
          </p:cNvPr>
          <p:cNvSpPr txBox="1"/>
          <p:nvPr/>
        </p:nvSpPr>
        <p:spPr>
          <a:xfrm>
            <a:off x="1072873" y="2125841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박민재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4E490B-6D2D-4C2E-A6ED-CB37905973F7}"/>
              </a:ext>
            </a:extLst>
          </p:cNvPr>
          <p:cNvSpPr txBox="1"/>
          <p:nvPr/>
        </p:nvSpPr>
        <p:spPr>
          <a:xfrm>
            <a:off x="1071679" y="2846143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최성훈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7C7D3-EC2E-4F92-AA57-CBA5FD64923B}"/>
              </a:ext>
            </a:extLst>
          </p:cNvPr>
          <p:cNvSpPr txBox="1"/>
          <p:nvPr/>
        </p:nvSpPr>
        <p:spPr>
          <a:xfrm>
            <a:off x="1072873" y="2485992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정호승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183DCF4-A828-4C5F-87C4-013CBF95B401}"/>
              </a:ext>
            </a:extLst>
          </p:cNvPr>
          <p:cNvSpPr/>
          <p:nvPr/>
        </p:nvSpPr>
        <p:spPr>
          <a:xfrm>
            <a:off x="2322832" y="106882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0A35CA4-AC4B-4B6A-8A08-95E8E19B17A2}"/>
              </a:ext>
            </a:extLst>
          </p:cNvPr>
          <p:cNvSpPr/>
          <p:nvPr/>
        </p:nvSpPr>
        <p:spPr>
          <a:xfrm>
            <a:off x="2322832" y="141673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</a:t>
            </a:r>
            <a:r>
              <a:rPr lang="en-US" altLang="ko-KR" sz="700" dirty="0">
                <a:solidFill>
                  <a:schemeClr val="tx1"/>
                </a:solidFill>
              </a:rPr>
              <a:t>, UI, </a:t>
            </a:r>
            <a:r>
              <a:rPr lang="ko-KR" altLang="en-US" sz="700" dirty="0" err="1">
                <a:solidFill>
                  <a:schemeClr val="tx1"/>
                </a:solidFill>
              </a:rPr>
              <a:t>스탯</a:t>
            </a:r>
            <a:r>
              <a:rPr lang="ko-KR" altLang="en-US" sz="700" dirty="0">
                <a:solidFill>
                  <a:schemeClr val="tx1"/>
                </a:solidFill>
              </a:rPr>
              <a:t> 컴포넌트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8212550-6AA7-48FC-86FD-7D0881ACBED2}"/>
              </a:ext>
            </a:extLst>
          </p:cNvPr>
          <p:cNvSpPr/>
          <p:nvPr/>
        </p:nvSpPr>
        <p:spPr>
          <a:xfrm>
            <a:off x="2322832" y="211255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몬스터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66C287-C69D-4A4C-85E1-80F9C93B1992}"/>
              </a:ext>
            </a:extLst>
          </p:cNvPr>
          <p:cNvSpPr/>
          <p:nvPr/>
        </p:nvSpPr>
        <p:spPr>
          <a:xfrm>
            <a:off x="2322832" y="2460466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액션 컴포넌트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6DA0467-EA83-4A25-A102-8F830214382A}"/>
              </a:ext>
            </a:extLst>
          </p:cNvPr>
          <p:cNvSpPr/>
          <p:nvPr/>
        </p:nvSpPr>
        <p:spPr>
          <a:xfrm>
            <a:off x="2322832" y="2808377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A800483-C7F6-42D2-AA53-1C886068AF30}"/>
              </a:ext>
            </a:extLst>
          </p:cNvPr>
          <p:cNvSpPr/>
          <p:nvPr/>
        </p:nvSpPr>
        <p:spPr>
          <a:xfrm>
            <a:off x="2322832" y="176464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총괄</a:t>
            </a:r>
            <a:r>
              <a:rPr lang="en-US" altLang="ko-KR" sz="700" dirty="0">
                <a:solidFill>
                  <a:schemeClr val="tx1"/>
                </a:solidFill>
              </a:rPr>
              <a:t>, PPT, </a:t>
            </a:r>
            <a:r>
              <a:rPr lang="ko-KR" altLang="en-US" sz="700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5DC99F-4F93-419B-81DF-A43A3FB65D03}"/>
              </a:ext>
            </a:extLst>
          </p:cNvPr>
          <p:cNvSpPr txBox="1"/>
          <p:nvPr/>
        </p:nvSpPr>
        <p:spPr>
          <a:xfrm>
            <a:off x="1155307" y="239462"/>
            <a:ext cx="987783" cy="43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</a:p>
        </p:txBody>
      </p: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6069" y="136923"/>
            <a:ext cx="2743200" cy="1085850"/>
          </a:xfrm>
          <a:prstGeom prst="rect">
            <a:avLst/>
          </a:prstGeom>
        </p:spPr>
      </p:pic>
      <p:pic>
        <p:nvPicPr>
          <p:cNvPr id="59" name="화면 녹화 중 2026-01-06 155904">
            <a:hlinkClick r:id="" action="ppaction://media"/>
            <a:extLst>
              <a:ext uri="{FF2B5EF4-FFF2-40B4-BE49-F238E27FC236}">
                <a16:creationId xmlns:a16="http://schemas.microsoft.com/office/drawing/2014/main" id="{6E578B05-B99E-423A-BFD2-3214562FA5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2644" y="3048000"/>
            <a:ext cx="571500" cy="7620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F8A72EC-2AAA-4E20-B5DB-311DB65D9C51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81640-6704-4AC0-805B-3D76ED0CCCA5}"/>
              </a:ext>
            </a:extLst>
          </p:cNvPr>
          <p:cNvSpPr/>
          <p:nvPr/>
        </p:nvSpPr>
        <p:spPr>
          <a:xfrm>
            <a:off x="554831" y="0"/>
            <a:ext cx="686140" cy="6858000"/>
          </a:xfrm>
          <a:prstGeom prst="rect">
            <a:avLst/>
          </a:prstGeom>
          <a:solidFill>
            <a:srgbClr val="16181A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10793D5-1100-4488-8A1F-0A0D900DE5E8}"/>
              </a:ext>
            </a:extLst>
          </p:cNvPr>
          <p:cNvSpPr/>
          <p:nvPr/>
        </p:nvSpPr>
        <p:spPr>
          <a:xfrm>
            <a:off x="2044139" y="1983691"/>
            <a:ext cx="8247222" cy="2981325"/>
          </a:xfrm>
          <a:prstGeom prst="rect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F648E1-CFDF-412E-A659-C0ADEAC54789}"/>
              </a:ext>
            </a:extLst>
          </p:cNvPr>
          <p:cNvSpPr/>
          <p:nvPr/>
        </p:nvSpPr>
        <p:spPr>
          <a:xfrm>
            <a:off x="1982628" y="678259"/>
            <a:ext cx="1600200" cy="285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/>
              <a:t>김형백</a:t>
            </a:r>
            <a:r>
              <a:rPr lang="en-US" altLang="ko-KR" sz="1600" b="1" dirty="0"/>
              <a:t>(2</a:t>
            </a:r>
            <a:r>
              <a:rPr lang="ko-KR" altLang="en-US" sz="1600" b="1" dirty="0"/>
              <a:t>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52A7AE6-7535-4EE8-9B47-E0612E43DBED}"/>
              </a:ext>
            </a:extLst>
          </p:cNvPr>
          <p:cNvSpPr/>
          <p:nvPr/>
        </p:nvSpPr>
        <p:spPr>
          <a:xfrm>
            <a:off x="1421558" y="705496"/>
            <a:ext cx="561070" cy="576655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01DE33-AF70-402E-83EF-D841273A2A71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dirty="0"/>
              <a:t>1. </a:t>
            </a:r>
            <a:r>
              <a:rPr lang="ko-KR" altLang="en-US" dirty="0"/>
              <a:t>게임의 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EC4728-70D5-4ECB-B664-774FA16F1F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02" y="1040895"/>
            <a:ext cx="662558" cy="8834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22E4E8-4765-4BFC-97B1-DFB81755C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78" y="1040895"/>
            <a:ext cx="883411" cy="8834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449968F-340A-4E94-8173-9F2772E73F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34" y="1040895"/>
            <a:ext cx="883411" cy="8834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BD70B3-A942-4FAE-959C-B0A3B84E48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90" y="1040895"/>
            <a:ext cx="883411" cy="8834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FEAEED-124C-4C47-9AF1-D91243941F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Blur radius="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46" y="1040895"/>
            <a:ext cx="883411" cy="8834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0E1123-1D99-4DF3-B434-A4D3475036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Blur radius="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60" y="1040895"/>
            <a:ext cx="883411" cy="8834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B9245FA-4D9F-4AF1-881A-6A0D616E99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Blur radius="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05" y="1040895"/>
            <a:ext cx="883411" cy="88341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6B24641-47A2-43D3-BFA2-E884513352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Blur radius="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09" y="1043415"/>
            <a:ext cx="880891" cy="880891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E68C942D-BF67-432E-8716-D884A22EEA7A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C22954F-F3D9-408E-ACFD-656998CD498C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2D231A79-8B40-4398-9E86-3D639A3E48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A280F8-1696-42EA-8F71-4A6D0CC1EEA7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구성방에 메시지 보내기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22485E3-77E8-4B17-9A4A-C8ACB6F3CD4C}"/>
              </a:ext>
            </a:extLst>
          </p:cNvPr>
          <p:cNvGrpSpPr/>
          <p:nvPr/>
        </p:nvGrpSpPr>
        <p:grpSpPr>
          <a:xfrm>
            <a:off x="577361" y="144612"/>
            <a:ext cx="628738" cy="4510376"/>
            <a:chOff x="577361" y="144612"/>
            <a:chExt cx="628738" cy="451037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82970EF5-DBC3-4C55-B6CD-33A281C6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99625" y="144612"/>
              <a:ext cx="409632" cy="41915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EAC3652-E7FA-4BB8-9539-FB16253E2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77361" y="615824"/>
              <a:ext cx="628738" cy="4039164"/>
            </a:xfrm>
            <a:prstGeom prst="rect">
              <a:avLst/>
            </a:prstGeom>
          </p:spPr>
        </p:pic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C6EFB3B-FAC2-4211-AF2A-5BC19E7A8427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346811B-92CD-492B-8087-A1583F40D9C2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8D4B1DC-1E88-4830-AFC6-502CF639B904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B68E5B3-F7D9-4B88-892F-0EA983900B25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ED1817E-5BA3-4A85-A573-DA28F2452C98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3443590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662752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!!QNA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35700590-09F8-4008-94D3-6A360352737C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!!시연영상">
            <a:extLst>
              <a:ext uri="{FF2B5EF4-FFF2-40B4-BE49-F238E27FC236}">
                <a16:creationId xmlns:a16="http://schemas.microsoft.com/office/drawing/2014/main" id="{C8FB5CA6-1602-43E9-A056-6D840999F3A8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!!클래스">
            <a:extLst>
              <a:ext uri="{FF2B5EF4-FFF2-40B4-BE49-F238E27FC236}">
                <a16:creationId xmlns:a16="http://schemas.microsoft.com/office/drawing/2014/main" id="{37A0374F-F91A-4C0A-A79A-7CD88C607721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!!아스키아트">
            <a:extLst>
              <a:ext uri="{FF2B5EF4-FFF2-40B4-BE49-F238E27FC236}">
                <a16:creationId xmlns:a16="http://schemas.microsoft.com/office/drawing/2014/main" id="{2227B846-7F0C-46C9-B8E9-A7BBF9461C0B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70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인벤토리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아이템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8236" y="5733704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!!QNA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!!시연영상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35700590-09F8-4008-94D3-6A360352737C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!!클래스">
            <a:extLst>
              <a:ext uri="{FF2B5EF4-FFF2-40B4-BE49-F238E27FC236}">
                <a16:creationId xmlns:a16="http://schemas.microsoft.com/office/drawing/2014/main" id="{44851CCA-F4C7-4722-89D7-C47C3810443E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!!아스키아트">
            <a:extLst>
              <a:ext uri="{FF2B5EF4-FFF2-40B4-BE49-F238E27FC236}">
                <a16:creationId xmlns:a16="http://schemas.microsoft.com/office/drawing/2014/main" id="{09D0BEEA-B411-4C3F-BEA7-60A8AC91CDD5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90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!!QNA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구성방에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Q&amp;A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!!클래스">
            <a:extLst>
              <a:ext uri="{FF2B5EF4-FFF2-40B4-BE49-F238E27FC236}">
                <a16:creationId xmlns:a16="http://schemas.microsoft.com/office/drawing/2014/main" id="{5908A484-6107-4666-9022-C5E22546A7EF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!!아스키아트">
            <a:extLst>
              <a:ext uri="{FF2B5EF4-FFF2-40B4-BE49-F238E27FC236}">
                <a16:creationId xmlns:a16="http://schemas.microsoft.com/office/drawing/2014/main" id="{9C3F02B0-35DE-4497-8351-8E619ED4A8B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12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!!QNA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구성방에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     🔒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Q&amp;A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!!클래스">
            <a:extLst>
              <a:ext uri="{FF2B5EF4-FFF2-40B4-BE49-F238E27FC236}">
                <a16:creationId xmlns:a16="http://schemas.microsoft.com/office/drawing/2014/main" id="{5908A484-6107-4666-9022-C5E22546A7EF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!!아스키아트">
            <a:extLst>
              <a:ext uri="{FF2B5EF4-FFF2-40B4-BE49-F238E27FC236}">
                <a16:creationId xmlns:a16="http://schemas.microsoft.com/office/drawing/2014/main" id="{9C3F02B0-35DE-4497-8351-8E619ED4A8B7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팀춤">
            <a:hlinkClick r:id="" action="ppaction://media"/>
            <a:extLst>
              <a:ext uri="{FF2B5EF4-FFF2-40B4-BE49-F238E27FC236}">
                <a16:creationId xmlns:a16="http://schemas.microsoft.com/office/drawing/2014/main" id="{D231AA4E-4F04-475B-B749-F8346601F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34188" y="811918"/>
            <a:ext cx="2743200" cy="10858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54DCC6-7DBB-4B6E-9272-06401B093799}"/>
              </a:ext>
            </a:extLst>
          </p:cNvPr>
          <p:cNvSpPr txBox="1"/>
          <p:nvPr/>
        </p:nvSpPr>
        <p:spPr>
          <a:xfrm>
            <a:off x="2091383" y="2470561"/>
            <a:ext cx="524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 받습니다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E27A1E-4272-403D-ADF4-21CA85DC1AF1}"/>
              </a:ext>
            </a:extLst>
          </p:cNvPr>
          <p:cNvGrpSpPr/>
          <p:nvPr/>
        </p:nvGrpSpPr>
        <p:grpSpPr>
          <a:xfrm>
            <a:off x="1434188" y="2120717"/>
            <a:ext cx="1956121" cy="572146"/>
            <a:chOff x="1533525" y="1000125"/>
            <a:chExt cx="2409825" cy="7048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9A4AA66-F430-409B-A4F3-C6644BEF243E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김형백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F45339B-B528-4AD1-957A-44472F08801C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4767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k-video-ad0ef5f5-989a-4714-9012-52375bc5458f">
            <a:hlinkClick r:id="" action="ppaction://media"/>
            <a:extLst>
              <a:ext uri="{FF2B5EF4-FFF2-40B4-BE49-F238E27FC236}">
                <a16:creationId xmlns:a16="http://schemas.microsoft.com/office/drawing/2014/main" id="{CAA579CC-AA5E-4968-BBA6-3C0A9CB8D6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2233" y="2376714"/>
            <a:ext cx="9885023" cy="3962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26F88E7-17DA-438E-8B7D-2F85AAE25EB9}"/>
              </a:ext>
            </a:extLst>
          </p:cNvPr>
          <p:cNvSpPr/>
          <p:nvPr/>
        </p:nvSpPr>
        <p:spPr>
          <a:xfrm>
            <a:off x="862730" y="0"/>
            <a:ext cx="10828605" cy="2646878"/>
          </a:xfrm>
          <a:prstGeom prst="rect">
            <a:avLst/>
          </a:prstGeom>
          <a:scene3d>
            <a:camera prst="perspectiveRelaxed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544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857CD0-629B-4C13-B25D-E4EAA53486A9}"/>
              </a:ext>
            </a:extLst>
          </p:cNvPr>
          <p:cNvGrpSpPr/>
          <p:nvPr/>
        </p:nvGrpSpPr>
        <p:grpSpPr>
          <a:xfrm>
            <a:off x="2090057" y="5225143"/>
            <a:ext cx="1250302" cy="1250302"/>
            <a:chOff x="2090057" y="5225143"/>
            <a:chExt cx="1250302" cy="125030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13A2974-10DE-41AF-ACA7-A4B34DD57D58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별: 꼭짓점 5개 12">
              <a:extLst>
                <a:ext uri="{FF2B5EF4-FFF2-40B4-BE49-F238E27FC236}">
                  <a16:creationId xmlns:a16="http://schemas.microsoft.com/office/drawing/2014/main" id="{FEAA2886-4A48-4B28-BDAC-B9F1C5E128D6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EED1C1-3C14-4BB8-88B3-9C9B7B1B9FD3}"/>
              </a:ext>
            </a:extLst>
          </p:cNvPr>
          <p:cNvGrpSpPr/>
          <p:nvPr/>
        </p:nvGrpSpPr>
        <p:grpSpPr>
          <a:xfrm>
            <a:off x="9528513" y="4872718"/>
            <a:ext cx="2409825" cy="704850"/>
            <a:chOff x="1533525" y="1000125"/>
            <a:chExt cx="2409825" cy="7048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E772135-7424-486A-955E-DF081725EB1B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/>
                <a:t>김형백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7F39463-6EC6-48CF-BD0C-48962C7D3053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>
              <a:blip r:embed="rId2">
                <a:alphaModFix amt="2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9910BB-BC79-4487-9A64-42BD6F4305CC}"/>
              </a:ext>
            </a:extLst>
          </p:cNvPr>
          <p:cNvGrpSpPr/>
          <p:nvPr/>
        </p:nvGrpSpPr>
        <p:grpSpPr>
          <a:xfrm>
            <a:off x="7994918" y="1239805"/>
            <a:ext cx="2409825" cy="704850"/>
            <a:chOff x="1533525" y="1000125"/>
            <a:chExt cx="2409825" cy="70485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74D5BF8-1FCD-45C8-B118-5342CAF0E5A3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/>
                <a:t>김형백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C9C1DB9-9BAB-489D-83C8-611EEE2F2ED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>
              <a:blip r:embed="rId2">
                <a:alphaModFix amt="2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070548D-1C5C-45E7-A557-0EFA328283DB}"/>
              </a:ext>
            </a:extLst>
          </p:cNvPr>
          <p:cNvGrpSpPr/>
          <p:nvPr/>
        </p:nvGrpSpPr>
        <p:grpSpPr>
          <a:xfrm>
            <a:off x="597091" y="1643543"/>
            <a:ext cx="1956121" cy="572146"/>
            <a:chOff x="1533525" y="1000125"/>
            <a:chExt cx="2409825" cy="704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DF3A43B-7407-45CD-B208-6B813940BA4C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F97A08B-5643-438D-99B3-915E5EA7A066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49F761-B904-49F2-B47A-AF467C9802EA}"/>
              </a:ext>
            </a:extLst>
          </p:cNvPr>
          <p:cNvGrpSpPr/>
          <p:nvPr/>
        </p:nvGrpSpPr>
        <p:grpSpPr>
          <a:xfrm>
            <a:off x="5052992" y="3463009"/>
            <a:ext cx="1956121" cy="572146"/>
            <a:chOff x="1533525" y="1000125"/>
            <a:chExt cx="2409825" cy="70485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6C99B6A-70CD-4C6B-AC53-39B9E6930672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김형백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F48D6EB-B08A-4CA0-87AF-1D52A31CB6EB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A6AF3B4-F49D-428C-BB3B-863CF3246374}"/>
              </a:ext>
            </a:extLst>
          </p:cNvPr>
          <p:cNvGrpSpPr/>
          <p:nvPr/>
        </p:nvGrpSpPr>
        <p:grpSpPr>
          <a:xfrm>
            <a:off x="5052992" y="2812349"/>
            <a:ext cx="1956121" cy="572146"/>
            <a:chOff x="1533525" y="1000125"/>
            <a:chExt cx="2409825" cy="70485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C531104-ADF7-4211-9CC6-E919E90D9D6A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김성훈</a:t>
              </a:r>
              <a:r>
                <a:rPr lang="en-US" altLang="ko-KR" b="1" dirty="0"/>
                <a:t>(2</a:t>
              </a:r>
              <a:r>
                <a:rPr lang="ko-KR" altLang="en-US" b="1" dirty="0"/>
                <a:t>조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62B9D9E-B00E-4C5E-B617-8367FA662C21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179C73-CFA1-4DED-95D1-AE3E3A388197}"/>
              </a:ext>
            </a:extLst>
          </p:cNvPr>
          <p:cNvGrpSpPr/>
          <p:nvPr/>
        </p:nvGrpSpPr>
        <p:grpSpPr>
          <a:xfrm>
            <a:off x="5052992" y="2205544"/>
            <a:ext cx="1956121" cy="572146"/>
            <a:chOff x="1533525" y="1000125"/>
            <a:chExt cx="2409825" cy="70485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6A907E8-2BEC-41BB-8B59-C04F6E6DFAE8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8D50413-D42B-456C-B5B7-B908CF4CB988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ED991E-71D9-43BE-B0E0-C79693563C7D}"/>
              </a:ext>
            </a:extLst>
          </p:cNvPr>
          <p:cNvGrpSpPr/>
          <p:nvPr/>
        </p:nvGrpSpPr>
        <p:grpSpPr>
          <a:xfrm>
            <a:off x="5026046" y="1486112"/>
            <a:ext cx="1956121" cy="572146"/>
            <a:chOff x="1533525" y="1000125"/>
            <a:chExt cx="2409825" cy="70485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153C693-1709-4292-BD5E-FE39CE31D1B9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강주희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b="1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8C3F5F1-5B85-4A47-B3A9-93978E950A3A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97AC94-55FB-41C1-93FF-23E9046FD2A2}"/>
              </a:ext>
            </a:extLst>
          </p:cNvPr>
          <p:cNvGrpSpPr/>
          <p:nvPr/>
        </p:nvGrpSpPr>
        <p:grpSpPr>
          <a:xfrm>
            <a:off x="1458574" y="4257423"/>
            <a:ext cx="1956121" cy="572146"/>
            <a:chOff x="1533525" y="1000125"/>
            <a:chExt cx="2409825" cy="70485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49B9329-3106-4E32-A85C-1D0C5CD00647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박민재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7FFF569-04EF-4127-B68D-0484A5515097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7937C6-CECF-49AA-AA1B-29E7F5C9BCDE}"/>
              </a:ext>
            </a:extLst>
          </p:cNvPr>
          <p:cNvGrpSpPr/>
          <p:nvPr/>
        </p:nvGrpSpPr>
        <p:grpSpPr>
          <a:xfrm>
            <a:off x="5021680" y="159875"/>
            <a:ext cx="1956121" cy="572146"/>
            <a:chOff x="1533525" y="1000125"/>
            <a:chExt cx="2409825" cy="70485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35E2739-4475-4ED8-B3E4-65D6E450C9A2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정호승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0CDBB02-4056-4A5F-987E-9731587FD686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46F9081-D6A2-4F79-9156-AF744837AC9C}"/>
              </a:ext>
            </a:extLst>
          </p:cNvPr>
          <p:cNvGrpSpPr/>
          <p:nvPr/>
        </p:nvGrpSpPr>
        <p:grpSpPr>
          <a:xfrm>
            <a:off x="4998824" y="810534"/>
            <a:ext cx="1956121" cy="572146"/>
            <a:chOff x="1533525" y="1000125"/>
            <a:chExt cx="2409825" cy="70485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03DAA8C-CD84-4B1E-A1D8-6E70FD63D7D8}"/>
                </a:ext>
              </a:extLst>
            </p:cNvPr>
            <p:cNvSpPr/>
            <p:nvPr/>
          </p:nvSpPr>
          <p:spPr>
            <a:xfrm>
              <a:off x="2343150" y="1000125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최성훈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8C9BEE97-A950-44A1-A3B1-170CEBBD1842}"/>
                </a:ext>
              </a:extLst>
            </p:cNvPr>
            <p:cNvSpPr/>
            <p:nvPr/>
          </p:nvSpPr>
          <p:spPr>
            <a:xfrm>
              <a:off x="1533525" y="1000125"/>
              <a:ext cx="685800" cy="70485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620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662752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6C49D89-5741-49EA-84FF-180B7E8E193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7536206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BEF450-4F4F-4A63-A9B2-EB35EEE1EBB3}"/>
              </a:ext>
            </a:extLst>
          </p:cNvPr>
          <p:cNvGrpSpPr/>
          <p:nvPr/>
        </p:nvGrpSpPr>
        <p:grpSpPr>
          <a:xfrm>
            <a:off x="651674" y="5902046"/>
            <a:ext cx="2228850" cy="818287"/>
            <a:chOff x="1019175" y="5600700"/>
            <a:chExt cx="2447925" cy="11239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5B9E9E-F241-4F96-9114-DC2B8FEEA05B}"/>
                </a:ext>
              </a:extLst>
            </p:cNvPr>
            <p:cNvSpPr/>
            <p:nvPr/>
          </p:nvSpPr>
          <p:spPr>
            <a:xfrm>
              <a:off x="1019175" y="5600700"/>
              <a:ext cx="2447925" cy="1123950"/>
            </a:xfrm>
            <a:prstGeom prst="roundRect">
              <a:avLst>
                <a:gd name="adj" fmla="val 910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6E10FA-BCD5-4941-AF5B-80D9A94520A2}"/>
                </a:ext>
              </a:extLst>
            </p:cNvPr>
            <p:cNvSpPr/>
            <p:nvPr/>
          </p:nvSpPr>
          <p:spPr>
            <a:xfrm>
              <a:off x="2209800" y="5781675"/>
              <a:ext cx="1133475" cy="342900"/>
            </a:xfrm>
            <a:prstGeom prst="roundRect">
              <a:avLst/>
            </a:prstGeom>
            <a:solidFill>
              <a:srgbClr val="DF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1116D7-C4E3-4DEB-92E8-AC7D1C27A7CF}"/>
                </a:ext>
              </a:extLst>
            </p:cNvPr>
            <p:cNvSpPr/>
            <p:nvPr/>
          </p:nvSpPr>
          <p:spPr>
            <a:xfrm>
              <a:off x="1157287" y="6253162"/>
              <a:ext cx="2185988" cy="342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2F2B31-E412-46B7-8B5D-4159EE7A4A08}"/>
              </a:ext>
            </a:extLst>
          </p:cNvPr>
          <p:cNvSpPr/>
          <p:nvPr/>
        </p:nvSpPr>
        <p:spPr>
          <a:xfrm>
            <a:off x="651673" y="3424684"/>
            <a:ext cx="2228850" cy="2430553"/>
          </a:xfrm>
          <a:prstGeom prst="roundRect">
            <a:avLst>
              <a:gd name="adj" fmla="val 3874"/>
            </a:avLst>
          </a:prstGeom>
          <a:solidFill>
            <a:srgbClr val="E0E0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B7969-A929-4C57-ACF4-8C0063FA074F}"/>
              </a:ext>
            </a:extLst>
          </p:cNvPr>
          <p:cNvGrpSpPr/>
          <p:nvPr/>
        </p:nvGrpSpPr>
        <p:grpSpPr>
          <a:xfrm>
            <a:off x="651673" y="67289"/>
            <a:ext cx="2228850" cy="3124200"/>
            <a:chOff x="1019175" y="133350"/>
            <a:chExt cx="2290762" cy="31242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083CE56-0759-449F-BF64-610DC45D11A2}"/>
                </a:ext>
              </a:extLst>
            </p:cNvPr>
            <p:cNvSpPr/>
            <p:nvPr/>
          </p:nvSpPr>
          <p:spPr>
            <a:xfrm>
              <a:off x="1019175" y="133350"/>
              <a:ext cx="2290762" cy="3124200"/>
            </a:xfrm>
            <a:prstGeom prst="roundRect">
              <a:avLst>
                <a:gd name="adj" fmla="val 482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A7E3C54-6A46-44EB-B99C-5B29849CC3BB}"/>
                </a:ext>
              </a:extLst>
            </p:cNvPr>
            <p:cNvSpPr/>
            <p:nvPr/>
          </p:nvSpPr>
          <p:spPr>
            <a:xfrm>
              <a:off x="1090064" y="644278"/>
              <a:ext cx="2109740" cy="37594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팀원을 검색해보세요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34462-75B6-4561-BB22-553205FCBDE8}"/>
                </a:ext>
              </a:extLst>
            </p:cNvPr>
            <p:cNvSpPr txBox="1"/>
            <p:nvPr/>
          </p:nvSpPr>
          <p:spPr>
            <a:xfrm>
              <a:off x="1073152" y="1045389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강주희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8ECDC2-A9D2-408D-9B29-C8E3C2CDBE1F}"/>
                </a:ext>
              </a:extLst>
            </p:cNvPr>
            <p:cNvSpPr txBox="1"/>
            <p:nvPr/>
          </p:nvSpPr>
          <p:spPr>
            <a:xfrm>
              <a:off x="1072873" y="176569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김형백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A5B46E-0FC2-43AF-9B83-368F0D839431}"/>
                </a:ext>
              </a:extLst>
            </p:cNvPr>
            <p:cNvSpPr txBox="1"/>
            <p:nvPr/>
          </p:nvSpPr>
          <p:spPr>
            <a:xfrm>
              <a:off x="1072873" y="1405540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김성훈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C31FB5-CAD0-403E-B86F-BE038F6961E9}"/>
                </a:ext>
              </a:extLst>
            </p:cNvPr>
            <p:cNvSpPr txBox="1"/>
            <p:nvPr/>
          </p:nvSpPr>
          <p:spPr>
            <a:xfrm>
              <a:off x="1072873" y="2125841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박민재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4E490B-6D2D-4C2E-A6ED-CB37905973F7}"/>
                </a:ext>
              </a:extLst>
            </p:cNvPr>
            <p:cNvSpPr txBox="1"/>
            <p:nvPr/>
          </p:nvSpPr>
          <p:spPr>
            <a:xfrm>
              <a:off x="1071679" y="2846143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최성훈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7C7D3-EC2E-4F92-AA57-CBA5FD64923B}"/>
                </a:ext>
              </a:extLst>
            </p:cNvPr>
            <p:cNvSpPr txBox="1"/>
            <p:nvPr/>
          </p:nvSpPr>
          <p:spPr>
            <a:xfrm>
              <a:off x="1072873" y="2485992"/>
              <a:ext cx="876972" cy="28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anose="020B0604000101010101" pitchFamily="50" charset="-127"/>
                </a:rPr>
                <a:t>정호승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183DCF4-A828-4C5F-87C4-013CBF95B401}"/>
                </a:ext>
              </a:extLst>
            </p:cNvPr>
            <p:cNvSpPr/>
            <p:nvPr/>
          </p:nvSpPr>
          <p:spPr>
            <a:xfrm>
              <a:off x="2322832" y="106882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0A35CA4-AC4B-4B6A-8A08-95E8E19B17A2}"/>
                </a:ext>
              </a:extLst>
            </p:cNvPr>
            <p:cNvSpPr/>
            <p:nvPr/>
          </p:nvSpPr>
          <p:spPr>
            <a:xfrm>
              <a:off x="2322832" y="1416734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700" dirty="0">
                  <a:solidFill>
                    <a:schemeClr val="tx1"/>
                  </a:solidFill>
                </a:rPr>
                <a:t>, UI, </a:t>
              </a:r>
            </a:p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스탯</a:t>
              </a:r>
              <a:r>
                <a:rPr lang="ko-KR" altLang="en-US" sz="700" dirty="0">
                  <a:solidFill>
                    <a:schemeClr val="tx1"/>
                  </a:solidFill>
                </a:rPr>
                <a:t> 컴포넌트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8212550-6AA7-48FC-86FD-7D0881ACBED2}"/>
                </a:ext>
              </a:extLst>
            </p:cNvPr>
            <p:cNvSpPr/>
            <p:nvPr/>
          </p:nvSpPr>
          <p:spPr>
            <a:xfrm>
              <a:off x="2322832" y="211255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466C287-C69D-4A4C-85E1-80F9C93B1992}"/>
                </a:ext>
              </a:extLst>
            </p:cNvPr>
            <p:cNvSpPr/>
            <p:nvPr/>
          </p:nvSpPr>
          <p:spPr>
            <a:xfrm>
              <a:off x="2322832" y="2460466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액션 컴포넌트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6DA0467-EA83-4A25-A102-8F830214382A}"/>
                </a:ext>
              </a:extLst>
            </p:cNvPr>
            <p:cNvSpPr/>
            <p:nvPr/>
          </p:nvSpPr>
          <p:spPr>
            <a:xfrm>
              <a:off x="2322832" y="2808377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게임매니저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A800483-C7F6-42D2-AA53-1C886068AF30}"/>
                </a:ext>
              </a:extLst>
            </p:cNvPr>
            <p:cNvSpPr/>
            <p:nvPr/>
          </p:nvSpPr>
          <p:spPr>
            <a:xfrm>
              <a:off x="2322832" y="1764645"/>
              <a:ext cx="876972" cy="268347"/>
            </a:xfrm>
            <a:prstGeom prst="roundRect">
              <a:avLst>
                <a:gd name="adj" fmla="val 50000"/>
              </a:avLst>
            </a:prstGeom>
            <a:solidFill>
              <a:srgbClr val="F3F2FF"/>
            </a:solidFill>
            <a:ln>
              <a:solidFill>
                <a:srgbClr val="B8B9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총괄</a:t>
              </a:r>
              <a:r>
                <a:rPr lang="en-US" altLang="ko-KR" sz="700" dirty="0">
                  <a:solidFill>
                    <a:schemeClr val="tx1"/>
                  </a:solidFill>
                </a:rPr>
                <a:t>, PPT, </a:t>
              </a: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발표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5DC99F-4F93-419B-81DF-A43A3FB65D03}"/>
                </a:ext>
              </a:extLst>
            </p:cNvPr>
            <p:cNvSpPr txBox="1"/>
            <p:nvPr/>
          </p:nvSpPr>
          <p:spPr>
            <a:xfrm>
              <a:off x="1155307" y="239462"/>
              <a:ext cx="987783" cy="43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</a:t>
              </a:r>
            </a:p>
          </p:txBody>
        </p:sp>
      </p:grp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662752"/>
            <a:ext cx="2743200" cy="1085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77EF07-E136-46D6-90A0-48B8F5557FD9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!!시연영상">
            <a:extLst>
              <a:ext uri="{FF2B5EF4-FFF2-40B4-BE49-F238E27FC236}">
                <a16:creationId xmlns:a16="http://schemas.microsoft.com/office/drawing/2014/main" id="{B8ECA68A-243F-4E18-8648-CB7DF272CF32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3BBDA3E-1648-46C7-B318-71EC9DB1FD4C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35700590-09F8-4008-94D3-6A360352737C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19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97FFA2-38B1-43EA-A6C6-63EA80707F31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!!게임의구성">
            <a:extLst>
              <a:ext uri="{FF2B5EF4-FFF2-40B4-BE49-F238E27FC236}">
                <a16:creationId xmlns:a16="http://schemas.microsoft.com/office/drawing/2014/main" id="{2EFF8779-A016-433B-AB3B-C0F10A5C0121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0061390-BFAD-4FB9-9484-AF8192E7466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32" name="!!게임화면">
            <a:extLst>
              <a:ext uri="{FF2B5EF4-FFF2-40B4-BE49-F238E27FC236}">
                <a16:creationId xmlns:a16="http://schemas.microsoft.com/office/drawing/2014/main" id="{9EF3F437-FC6F-4599-8C1E-BCF46C1FD9CD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F61CA33-D294-4842-A6A5-86352B414A1B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구성방에 메시지 보내기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6741F2-29D6-4C4D-AAB4-4B0C829F3DB8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D2A10C-F85C-4F3A-9198-A4BF22AAF6D1}"/>
              </a:ext>
            </a:extLst>
          </p:cNvPr>
          <p:cNvGrpSpPr/>
          <p:nvPr/>
        </p:nvGrpSpPr>
        <p:grpSpPr>
          <a:xfrm>
            <a:off x="554831" y="0"/>
            <a:ext cx="686140" cy="6858000"/>
            <a:chOff x="554831" y="0"/>
            <a:chExt cx="686140" cy="6858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9AAE69B-9B20-4A44-A79B-4FF6560319D4}"/>
                </a:ext>
              </a:extLst>
            </p:cNvPr>
            <p:cNvSpPr/>
            <p:nvPr/>
          </p:nvSpPr>
          <p:spPr>
            <a:xfrm>
              <a:off x="554831" y="0"/>
              <a:ext cx="686140" cy="6858000"/>
            </a:xfrm>
            <a:prstGeom prst="rect">
              <a:avLst/>
            </a:prstGeom>
            <a:solidFill>
              <a:srgbClr val="16181A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19A6085-A15D-41AF-BE4A-56700D924F05}"/>
                </a:ext>
              </a:extLst>
            </p:cNvPr>
            <p:cNvGrpSpPr/>
            <p:nvPr/>
          </p:nvGrpSpPr>
          <p:grpSpPr>
            <a:xfrm>
              <a:off x="577361" y="144612"/>
              <a:ext cx="628738" cy="4510376"/>
              <a:chOff x="577361" y="144612"/>
              <a:chExt cx="628738" cy="451037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447719A-7EF6-44C6-A988-FF020D73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625" y="144612"/>
                <a:ext cx="409632" cy="419158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A68C6D8-246C-4B98-BE60-BD469BDB6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361" y="615824"/>
                <a:ext cx="628738" cy="4039164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8E744B-D5F0-478B-8378-D144F4C475D5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b="1" i="0" dirty="0">
                <a:solidFill>
                  <a:srgbClr val="171717"/>
                </a:solidFill>
                <a:effectLst/>
                <a:latin typeface="InterVariable"/>
              </a:rPr>
              <a:t>2</a:t>
            </a:r>
            <a:r>
              <a:rPr lang="en-US" altLang="ko-KR" dirty="0"/>
              <a:t>2. </a:t>
            </a:r>
            <a:r>
              <a:rPr lang="ko-KR" altLang="en-US" dirty="0"/>
              <a:t>게임 화면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2AB49F-078B-4574-9824-34F60E93ABF7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31003DC-2833-4F9B-8B8C-08EB13C744E1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3DE9F76-F190-4BC4-9C8D-953826E0B443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!!시연영상">
            <a:extLst>
              <a:ext uri="{FF2B5EF4-FFF2-40B4-BE49-F238E27FC236}">
                <a16:creationId xmlns:a16="http://schemas.microsoft.com/office/drawing/2014/main" id="{C4756D46-C793-4AF0-8314-299AD75C5EAD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!!게임의구성">
            <a:extLst>
              <a:ext uri="{FF2B5EF4-FFF2-40B4-BE49-F238E27FC236}">
                <a16:creationId xmlns:a16="http://schemas.microsoft.com/office/drawing/2014/main" id="{3D8F22C6-EA1A-4FEC-A4A4-9076F750A639}"/>
              </a:ext>
            </a:extLst>
          </p:cNvPr>
          <p:cNvSpPr/>
          <p:nvPr/>
        </p:nvSpPr>
        <p:spPr>
          <a:xfrm>
            <a:off x="10382488" y="49426"/>
            <a:ext cx="1739121" cy="994769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!!게임화면">
            <a:extLst>
              <a:ext uri="{FF2B5EF4-FFF2-40B4-BE49-F238E27FC236}">
                <a16:creationId xmlns:a16="http://schemas.microsoft.com/office/drawing/2014/main" id="{36922FC1-6C6D-4EDE-B4AB-89285EBE1DF8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852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F75E24-B7C0-4132-BB5B-921DDB0AC1DB}"/>
              </a:ext>
            </a:extLst>
          </p:cNvPr>
          <p:cNvSpPr txBox="1"/>
          <p:nvPr/>
        </p:nvSpPr>
        <p:spPr>
          <a:xfrm>
            <a:off x="804333" y="0"/>
            <a:ext cx="11006667" cy="217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1" dirty="0"/>
              <a:t>게임의 구성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/>
              <a:t>사진 뿅뿅 띄우고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/>
              <a:t>목표</a:t>
            </a:r>
            <a:endParaRPr lang="en-US" altLang="ko-KR" sz="1351" dirty="0"/>
          </a:p>
          <a:p>
            <a:r>
              <a:rPr lang="ko-KR" altLang="en-US" sz="1351" dirty="0"/>
              <a:t>랜덤으로 출몰하시는 </a:t>
            </a:r>
            <a:r>
              <a:rPr lang="en-US" altLang="ko-KR" sz="1351" dirty="0"/>
              <a:t>7</a:t>
            </a:r>
            <a:r>
              <a:rPr lang="ko-KR" altLang="en-US" sz="1351" dirty="0"/>
              <a:t>명의 </a:t>
            </a:r>
            <a:r>
              <a:rPr lang="ko-KR" altLang="en-US" sz="1351" dirty="0" err="1"/>
              <a:t>튜터님들의</a:t>
            </a:r>
            <a:r>
              <a:rPr lang="ko-KR" altLang="en-US" sz="1351" dirty="0"/>
              <a:t> 과제를 해결하여 무사히 수료하자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/>
              <a:t>게임의 진행방식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/>
              <a:t>간단한 게임 로직 넣기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EB081-6351-432E-B806-E071585F0209}"/>
              </a:ext>
            </a:extLst>
          </p:cNvPr>
          <p:cNvSpPr txBox="1"/>
          <p:nvPr/>
        </p:nvSpPr>
        <p:spPr>
          <a:xfrm>
            <a:off x="1854200" y="2887133"/>
            <a:ext cx="3166533" cy="196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1" dirty="0"/>
              <a:t>용어 설명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 err="1"/>
              <a:t>코딩력</a:t>
            </a:r>
            <a:r>
              <a:rPr lang="ko-KR" altLang="en-US" sz="1351" dirty="0"/>
              <a:t> </a:t>
            </a:r>
            <a:r>
              <a:rPr lang="en-US" altLang="ko-KR" sz="1351" dirty="0"/>
              <a:t>= </a:t>
            </a:r>
            <a:r>
              <a:rPr lang="ko-KR" altLang="en-US" sz="1351" dirty="0"/>
              <a:t>공격력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/>
              <a:t>과제 </a:t>
            </a:r>
            <a:r>
              <a:rPr lang="en-US" altLang="ko-KR" sz="1351" dirty="0"/>
              <a:t>= </a:t>
            </a:r>
            <a:r>
              <a:rPr lang="ko-KR" altLang="en-US" sz="1351" dirty="0"/>
              <a:t>체력</a:t>
            </a:r>
            <a:r>
              <a:rPr lang="en-US" altLang="ko-KR" sz="1351" dirty="0"/>
              <a:t> </a:t>
            </a:r>
          </a:p>
          <a:p>
            <a:endParaRPr lang="en-US" altLang="ko-KR" sz="1351" dirty="0"/>
          </a:p>
          <a:p>
            <a:r>
              <a:rPr lang="en-US" altLang="ko-KR" sz="1351" dirty="0"/>
              <a:t> =</a:t>
            </a:r>
          </a:p>
          <a:p>
            <a:endParaRPr lang="en-US" altLang="ko-KR" sz="1351" dirty="0"/>
          </a:p>
          <a:p>
            <a:r>
              <a:rPr lang="ko-KR" altLang="en-US" sz="1351" dirty="0" err="1"/>
              <a:t>진ㅇ행방식</a:t>
            </a:r>
            <a:endParaRPr lang="ko-KR" altLang="en-US" sz="135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1238C-6631-46CE-A53A-E02A02D5721E}"/>
              </a:ext>
            </a:extLst>
          </p:cNvPr>
          <p:cNvSpPr txBox="1"/>
          <p:nvPr/>
        </p:nvSpPr>
        <p:spPr>
          <a:xfrm>
            <a:off x="8409093" y="3044444"/>
            <a:ext cx="5080000" cy="341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1" dirty="0"/>
              <a:t>진행방식 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/>
              <a:t>다이어그램을 넣음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/>
              <a:t>설명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/>
              <a:t>그리고 시연영상 또는 </a:t>
            </a:r>
            <a:r>
              <a:rPr lang="ko-KR" altLang="en-US" sz="1351" dirty="0" err="1"/>
              <a:t>직접시연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 err="1"/>
              <a:t>특별점</a:t>
            </a:r>
            <a:r>
              <a:rPr lang="ko-KR" altLang="en-US" sz="1351" dirty="0"/>
              <a:t> 몬스터 생성방식</a:t>
            </a:r>
            <a:endParaRPr lang="en-US" altLang="ko-KR" sz="1351" dirty="0"/>
          </a:p>
          <a:p>
            <a:r>
              <a:rPr lang="ko-KR" altLang="en-US" sz="1351" dirty="0"/>
              <a:t>미리 생성한 후 돌려가며 사용</a:t>
            </a:r>
            <a:endParaRPr lang="en-US" altLang="ko-KR" sz="1351" dirty="0"/>
          </a:p>
          <a:p>
            <a:r>
              <a:rPr lang="ko-KR" altLang="en-US" sz="1351" dirty="0" err="1"/>
              <a:t>메타몽처럼</a:t>
            </a:r>
            <a:endParaRPr lang="en-US" altLang="ko-KR" sz="1351" dirty="0"/>
          </a:p>
          <a:p>
            <a:endParaRPr lang="en-US" altLang="ko-KR" sz="1351" dirty="0"/>
          </a:p>
          <a:p>
            <a:r>
              <a:rPr lang="ko-KR" altLang="en-US" sz="1351" dirty="0"/>
              <a:t>클래스 구조도</a:t>
            </a:r>
            <a:endParaRPr lang="en-US" altLang="ko-KR" sz="1351" dirty="0"/>
          </a:p>
          <a:p>
            <a:r>
              <a:rPr lang="ko-KR" altLang="en-US" sz="1351" dirty="0"/>
              <a:t>와 작업 인원 인사</a:t>
            </a:r>
            <a:endParaRPr lang="en-US" altLang="ko-KR" sz="1351" dirty="0"/>
          </a:p>
          <a:p>
            <a:endParaRPr lang="en-US" altLang="ko-KR" sz="1351" dirty="0"/>
          </a:p>
          <a:p>
            <a:endParaRPr lang="ko-KR" altLang="en-US" sz="1351" dirty="0"/>
          </a:p>
        </p:txBody>
      </p:sp>
    </p:spTree>
    <p:extLst>
      <p:ext uri="{BB962C8B-B14F-4D97-AF65-F5344CB8AC3E}">
        <p14:creationId xmlns:p14="http://schemas.microsoft.com/office/powerpoint/2010/main" val="1042134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4E3CBB-5FAB-4865-ADF7-DC989E96B83F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83CE56-0759-449F-BF64-610DC45D11A2}"/>
              </a:ext>
            </a:extLst>
          </p:cNvPr>
          <p:cNvSpPr/>
          <p:nvPr/>
        </p:nvSpPr>
        <p:spPr>
          <a:xfrm>
            <a:off x="1019175" y="133350"/>
            <a:ext cx="2290762" cy="3124200"/>
          </a:xfrm>
          <a:prstGeom prst="roundRect">
            <a:avLst>
              <a:gd name="adj" fmla="val 482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A7E3C54-6A46-44EB-B99C-5B29849CC3BB}"/>
              </a:ext>
            </a:extLst>
          </p:cNvPr>
          <p:cNvSpPr/>
          <p:nvPr/>
        </p:nvSpPr>
        <p:spPr>
          <a:xfrm>
            <a:off x="1090064" y="644278"/>
            <a:ext cx="2109740" cy="375941"/>
          </a:xfrm>
          <a:prstGeom prst="roundRect">
            <a:avLst/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팀원을 검색해보세요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34462-75B6-4561-BB22-553205FCBDE8}"/>
              </a:ext>
            </a:extLst>
          </p:cNvPr>
          <p:cNvSpPr txBox="1"/>
          <p:nvPr/>
        </p:nvSpPr>
        <p:spPr>
          <a:xfrm>
            <a:off x="1073152" y="1045389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강주희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8ECDC2-A9D2-408D-9B29-C8E3C2CDBE1F}"/>
              </a:ext>
            </a:extLst>
          </p:cNvPr>
          <p:cNvSpPr txBox="1"/>
          <p:nvPr/>
        </p:nvSpPr>
        <p:spPr>
          <a:xfrm>
            <a:off x="1072873" y="176569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김형백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5B46E-0FC2-43AF-9B83-368F0D839431}"/>
              </a:ext>
            </a:extLst>
          </p:cNvPr>
          <p:cNvSpPr txBox="1"/>
          <p:nvPr/>
        </p:nvSpPr>
        <p:spPr>
          <a:xfrm>
            <a:off x="1072873" y="140554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김성훈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C31FB5-CAD0-403E-B86F-BE038F6961E9}"/>
              </a:ext>
            </a:extLst>
          </p:cNvPr>
          <p:cNvSpPr txBox="1"/>
          <p:nvPr/>
        </p:nvSpPr>
        <p:spPr>
          <a:xfrm>
            <a:off x="1072873" y="2125841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박민재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4E490B-6D2D-4C2E-A6ED-CB37905973F7}"/>
              </a:ext>
            </a:extLst>
          </p:cNvPr>
          <p:cNvSpPr txBox="1"/>
          <p:nvPr/>
        </p:nvSpPr>
        <p:spPr>
          <a:xfrm>
            <a:off x="1071679" y="2846143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최성훈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7C7D3-EC2E-4F92-AA57-CBA5FD64923B}"/>
              </a:ext>
            </a:extLst>
          </p:cNvPr>
          <p:cNvSpPr txBox="1"/>
          <p:nvPr/>
        </p:nvSpPr>
        <p:spPr>
          <a:xfrm>
            <a:off x="1072873" y="2485992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정호승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183DCF4-A828-4C5F-87C4-013CBF95B401}"/>
              </a:ext>
            </a:extLst>
          </p:cNvPr>
          <p:cNvSpPr/>
          <p:nvPr/>
        </p:nvSpPr>
        <p:spPr>
          <a:xfrm>
            <a:off x="2322832" y="106882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0A35CA4-AC4B-4B6A-8A08-95E8E19B17A2}"/>
              </a:ext>
            </a:extLst>
          </p:cNvPr>
          <p:cNvSpPr/>
          <p:nvPr/>
        </p:nvSpPr>
        <p:spPr>
          <a:xfrm>
            <a:off x="2322832" y="141673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</a:t>
            </a:r>
            <a:r>
              <a:rPr lang="en-US" altLang="ko-KR" sz="700" dirty="0">
                <a:solidFill>
                  <a:schemeClr val="tx1"/>
                </a:solidFill>
              </a:rPr>
              <a:t>, UI, </a:t>
            </a:r>
            <a:r>
              <a:rPr lang="ko-KR" altLang="en-US" sz="700" dirty="0" err="1">
                <a:solidFill>
                  <a:schemeClr val="tx1"/>
                </a:solidFill>
              </a:rPr>
              <a:t>스탯</a:t>
            </a:r>
            <a:r>
              <a:rPr lang="ko-KR" altLang="en-US" sz="700" dirty="0">
                <a:solidFill>
                  <a:schemeClr val="tx1"/>
                </a:solidFill>
              </a:rPr>
              <a:t> 컴포넌트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8212550-6AA7-48FC-86FD-7D0881ACBED2}"/>
              </a:ext>
            </a:extLst>
          </p:cNvPr>
          <p:cNvSpPr/>
          <p:nvPr/>
        </p:nvSpPr>
        <p:spPr>
          <a:xfrm>
            <a:off x="2322832" y="211255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몬스터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66C287-C69D-4A4C-85E1-80F9C93B1992}"/>
              </a:ext>
            </a:extLst>
          </p:cNvPr>
          <p:cNvSpPr/>
          <p:nvPr/>
        </p:nvSpPr>
        <p:spPr>
          <a:xfrm>
            <a:off x="2322832" y="2460466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액션 컴포넌트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6DA0467-EA83-4A25-A102-8F830214382A}"/>
              </a:ext>
            </a:extLst>
          </p:cNvPr>
          <p:cNvSpPr/>
          <p:nvPr/>
        </p:nvSpPr>
        <p:spPr>
          <a:xfrm>
            <a:off x="2322832" y="2808377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A800483-C7F6-42D2-AA53-1C886068AF30}"/>
              </a:ext>
            </a:extLst>
          </p:cNvPr>
          <p:cNvSpPr/>
          <p:nvPr/>
        </p:nvSpPr>
        <p:spPr>
          <a:xfrm>
            <a:off x="2322832" y="176464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총괄</a:t>
            </a:r>
            <a:r>
              <a:rPr lang="en-US" altLang="ko-KR" sz="700" dirty="0">
                <a:solidFill>
                  <a:schemeClr val="tx1"/>
                </a:solidFill>
              </a:rPr>
              <a:t>, PPT, </a:t>
            </a:r>
            <a:r>
              <a:rPr lang="ko-KR" altLang="en-US" sz="700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5DC99F-4F93-419B-81DF-A43A3FB65D03}"/>
              </a:ext>
            </a:extLst>
          </p:cNvPr>
          <p:cNvSpPr txBox="1"/>
          <p:nvPr/>
        </p:nvSpPr>
        <p:spPr>
          <a:xfrm>
            <a:off x="1155307" y="239462"/>
            <a:ext cx="987783" cy="43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</a:p>
        </p:txBody>
      </p: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6069" y="136923"/>
            <a:ext cx="2743200" cy="1085850"/>
          </a:xfrm>
          <a:prstGeom prst="rect">
            <a:avLst/>
          </a:prstGeom>
        </p:spPr>
      </p:pic>
      <p:pic>
        <p:nvPicPr>
          <p:cNvPr id="59" name="화면 녹화 중 2026-01-06 155904">
            <a:hlinkClick r:id="" action="ppaction://media"/>
            <a:extLst>
              <a:ext uri="{FF2B5EF4-FFF2-40B4-BE49-F238E27FC236}">
                <a16:creationId xmlns:a16="http://schemas.microsoft.com/office/drawing/2014/main" id="{6E578B05-B99E-423A-BFD2-3214562FA5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2644" y="3048000"/>
            <a:ext cx="571500" cy="7620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F8A72EC-2AAA-4E20-B5DB-311DB65D9C51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81640-6704-4AC0-805B-3D76ED0CCCA5}"/>
              </a:ext>
            </a:extLst>
          </p:cNvPr>
          <p:cNvSpPr/>
          <p:nvPr/>
        </p:nvSpPr>
        <p:spPr>
          <a:xfrm>
            <a:off x="554831" y="0"/>
            <a:ext cx="686140" cy="6858000"/>
          </a:xfrm>
          <a:prstGeom prst="rect">
            <a:avLst/>
          </a:prstGeom>
          <a:solidFill>
            <a:srgbClr val="16181A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055BA0-8624-41E2-A4EC-AA00A29D9028}"/>
              </a:ext>
            </a:extLst>
          </p:cNvPr>
          <p:cNvGrpSpPr/>
          <p:nvPr/>
        </p:nvGrpSpPr>
        <p:grpSpPr>
          <a:xfrm>
            <a:off x="1421558" y="678259"/>
            <a:ext cx="8869803" cy="4286757"/>
            <a:chOff x="1421558" y="678259"/>
            <a:chExt cx="8869803" cy="428675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0793D5-1100-4488-8A1F-0A0D900DE5E8}"/>
                </a:ext>
              </a:extLst>
            </p:cNvPr>
            <p:cNvSpPr/>
            <p:nvPr/>
          </p:nvSpPr>
          <p:spPr>
            <a:xfrm>
              <a:off x="2044139" y="1983691"/>
              <a:ext cx="8247222" cy="2981325"/>
            </a:xfrm>
            <a:prstGeom prst="rect">
              <a:avLst/>
            </a:prstGeom>
            <a:solidFill>
              <a:srgbClr val="1A1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랜덤으로 출몰하시는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튜터님들의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과제를 해결하고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내일배움캠프를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무사히 수료하자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5F648E1-CFDF-412E-A659-C0ADEAC54789}"/>
                </a:ext>
              </a:extLst>
            </p:cNvPr>
            <p:cNvSpPr/>
            <p:nvPr/>
          </p:nvSpPr>
          <p:spPr>
            <a:xfrm>
              <a:off x="1982628" y="678259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김형백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852A7AE6-7535-4EE8-9B47-E0612E43DBED}"/>
                </a:ext>
              </a:extLst>
            </p:cNvPr>
            <p:cNvSpPr/>
            <p:nvPr/>
          </p:nvSpPr>
          <p:spPr>
            <a:xfrm>
              <a:off x="1421558" y="705496"/>
              <a:ext cx="561070" cy="576655"/>
            </a:xfrm>
            <a:prstGeom prst="round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EC4728-70D5-4ECB-B664-774FA16F1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202" y="1040895"/>
              <a:ext cx="662558" cy="88341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22E4E8-4765-4BFC-97B1-DFB81755C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78" y="1040895"/>
              <a:ext cx="883411" cy="88341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449968F-340A-4E94-8173-9F2772E7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7334" y="1040895"/>
              <a:ext cx="883411" cy="88341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ABD70B3-A942-4FAE-959C-B0A3B84E4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90" y="1040895"/>
              <a:ext cx="883411" cy="88341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8FEAEED-124C-4C47-9AF1-D9124394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246" y="1040895"/>
              <a:ext cx="883411" cy="88341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10E1123-1D99-4DF3-B434-A4D34750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260" y="1040895"/>
              <a:ext cx="883411" cy="88341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B9245FA-4D9F-4AF1-881A-6A0D616E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305" y="1040895"/>
              <a:ext cx="883411" cy="88341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6B24641-47A2-43D3-BFA2-E88451335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Blur radius="9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209" y="1043415"/>
              <a:ext cx="880891" cy="88089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01DE33-AF70-402E-83EF-D841273A2A71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dirty="0"/>
              <a:t>1. </a:t>
            </a:r>
            <a:r>
              <a:rPr lang="ko-KR" altLang="en-US" dirty="0"/>
              <a:t>게임의 구성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68C942D-BF67-432E-8716-D884A22EEA7A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C22954F-F3D9-408E-ACFD-656998CD498C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2D231A79-8B40-4398-9E86-3D639A3E48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A186E25-8E5C-4E9B-80AA-ED0CD9BBF271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흐름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2A3D02-9FE9-4438-928C-D1D275B7754E}"/>
              </a:ext>
            </a:extLst>
          </p:cNvPr>
          <p:cNvGrpSpPr/>
          <p:nvPr/>
        </p:nvGrpSpPr>
        <p:grpSpPr>
          <a:xfrm>
            <a:off x="577361" y="144612"/>
            <a:ext cx="628738" cy="4510376"/>
            <a:chOff x="577361" y="144612"/>
            <a:chExt cx="628738" cy="451037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EAD513A-C772-4900-A3C4-AD0E6CB9C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99625" y="144612"/>
              <a:ext cx="409632" cy="41915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7057CEEA-5C15-411B-86E7-7F8B27B33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77361" y="615824"/>
              <a:ext cx="628738" cy="4039164"/>
            </a:xfrm>
            <a:prstGeom prst="rect">
              <a:avLst/>
            </a:prstGeom>
          </p:spPr>
        </p:pic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4CC7671-FB0F-40AB-BFE0-62064FFF351E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BDC95B5-0358-494D-8F1F-E997DEC6B001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C30B7CC-A570-475F-95B8-14FBDD013567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8596E10-9712-435B-9917-1BA677857B52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2856D39-B876-445A-BB0D-D57742FCF0FA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36264470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A8DA5-DF84-4771-B2F0-12C3C0A3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0A72B-1959-47BC-BFB7-14D259816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01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305D12-897E-44EF-93CD-F1F49F18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6887536" cy="2191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86283-F111-4A50-8600-4D5DF7F88E2A}"/>
              </a:ext>
            </a:extLst>
          </p:cNvPr>
          <p:cNvSpPr txBox="1"/>
          <p:nvPr/>
        </p:nvSpPr>
        <p:spPr>
          <a:xfrm>
            <a:off x="0" y="2997646"/>
            <a:ext cx="6887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몬스터와 플레이어캐릭터 전부 돈을 가지고 있어서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보상은 몬스터의 돈을 갈취해</a:t>
            </a:r>
            <a:r>
              <a:rPr lang="en-US" altLang="ko-KR" sz="2000" dirty="0"/>
              <a:t> </a:t>
            </a:r>
            <a:r>
              <a:rPr lang="ko-KR" altLang="en-US" sz="2000" dirty="0"/>
              <a:t>플레이어에게 주는 방식을 선택했습니다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55251-401E-4801-84CD-53AF2F80E883}"/>
              </a:ext>
            </a:extLst>
          </p:cNvPr>
          <p:cNvSpPr txBox="1"/>
          <p:nvPr/>
        </p:nvSpPr>
        <p:spPr>
          <a:xfrm>
            <a:off x="0" y="0"/>
            <a:ext cx="3573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chemeClr val="accent6">
                    <a:lumMod val="75000"/>
                  </a:schemeClr>
                </a:solidFill>
              </a:rPr>
              <a:t>RewardManager</a:t>
            </a:r>
            <a:endParaRPr lang="ko-KR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010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C2B6E7-9F6D-436A-9C6B-CD2201ED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47429" cy="5077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1A6A83-CC89-47F1-B370-356775ED094D}"/>
              </a:ext>
            </a:extLst>
          </p:cNvPr>
          <p:cNvSpPr txBox="1"/>
          <p:nvPr/>
        </p:nvSpPr>
        <p:spPr>
          <a:xfrm>
            <a:off x="2911223" y="1103086"/>
            <a:ext cx="463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아이템은 갈취가 아닌 </a:t>
            </a:r>
            <a:r>
              <a:rPr lang="en-US" altLang="ko-KR" dirty="0">
                <a:solidFill>
                  <a:schemeClr val="bg1"/>
                </a:solidFill>
              </a:rPr>
              <a:t>RM</a:t>
            </a:r>
            <a:r>
              <a:rPr lang="ko-KR" altLang="en-US" dirty="0">
                <a:solidFill>
                  <a:schemeClr val="bg1"/>
                </a:solidFill>
              </a:rPr>
              <a:t>에서 생성하여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소유권을 이전하는 식으로 제작하였습니다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1798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7131AA4-A2B2-4AFC-AAF9-18C1C65EF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78737" cy="6858000"/>
          </a:xfrm>
          <a:prstGeom prst="rect">
            <a:avLst/>
          </a:prstGeom>
        </p:spPr>
      </p:pic>
      <p:sp>
        <p:nvSpPr>
          <p:cNvPr id="11" name="화살표: U자형 10">
            <a:hlinkClick r:id="rId3" action="ppaction://hlinksldjump"/>
            <a:extLst>
              <a:ext uri="{FF2B5EF4-FFF2-40B4-BE49-F238E27FC236}">
                <a16:creationId xmlns:a16="http://schemas.microsoft.com/office/drawing/2014/main" id="{0227B58C-450E-42FF-B7D6-7EA2964C47E8}"/>
              </a:ext>
            </a:extLst>
          </p:cNvPr>
          <p:cNvSpPr/>
          <p:nvPr/>
        </p:nvSpPr>
        <p:spPr>
          <a:xfrm>
            <a:off x="10715740" y="0"/>
            <a:ext cx="1476260" cy="183981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8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6885D-0CED-4978-8346-3483D08BF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5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4E3CBB-5FAB-4865-ADF7-DC989E96B83F}"/>
              </a:ext>
            </a:extLst>
          </p:cNvPr>
          <p:cNvSpPr/>
          <p:nvPr/>
        </p:nvSpPr>
        <p:spPr>
          <a:xfrm>
            <a:off x="0" y="0"/>
            <a:ext cx="554831" cy="6858000"/>
          </a:xfrm>
          <a:prstGeom prst="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83CE56-0759-449F-BF64-610DC45D11A2}"/>
              </a:ext>
            </a:extLst>
          </p:cNvPr>
          <p:cNvSpPr/>
          <p:nvPr/>
        </p:nvSpPr>
        <p:spPr>
          <a:xfrm>
            <a:off x="1019175" y="133350"/>
            <a:ext cx="2290762" cy="3124200"/>
          </a:xfrm>
          <a:prstGeom prst="roundRect">
            <a:avLst>
              <a:gd name="adj" fmla="val 482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A7E3C54-6A46-44EB-B99C-5B29849CC3BB}"/>
              </a:ext>
            </a:extLst>
          </p:cNvPr>
          <p:cNvSpPr/>
          <p:nvPr/>
        </p:nvSpPr>
        <p:spPr>
          <a:xfrm>
            <a:off x="1090064" y="644278"/>
            <a:ext cx="2109740" cy="375941"/>
          </a:xfrm>
          <a:prstGeom prst="roundRect">
            <a:avLst/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팀원을 검색해보세요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34462-75B6-4561-BB22-553205FCBDE8}"/>
              </a:ext>
            </a:extLst>
          </p:cNvPr>
          <p:cNvSpPr txBox="1"/>
          <p:nvPr/>
        </p:nvSpPr>
        <p:spPr>
          <a:xfrm>
            <a:off x="1073152" y="1045389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강주희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8ECDC2-A9D2-408D-9B29-C8E3C2CDBE1F}"/>
              </a:ext>
            </a:extLst>
          </p:cNvPr>
          <p:cNvSpPr txBox="1"/>
          <p:nvPr/>
        </p:nvSpPr>
        <p:spPr>
          <a:xfrm>
            <a:off x="1072873" y="176569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김형백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5B46E-0FC2-43AF-9B83-368F0D839431}"/>
              </a:ext>
            </a:extLst>
          </p:cNvPr>
          <p:cNvSpPr txBox="1"/>
          <p:nvPr/>
        </p:nvSpPr>
        <p:spPr>
          <a:xfrm>
            <a:off x="1072873" y="1405540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김성훈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C31FB5-CAD0-403E-B86F-BE038F6961E9}"/>
              </a:ext>
            </a:extLst>
          </p:cNvPr>
          <p:cNvSpPr txBox="1"/>
          <p:nvPr/>
        </p:nvSpPr>
        <p:spPr>
          <a:xfrm>
            <a:off x="1072873" y="2125841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박민재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4E490B-6D2D-4C2E-A6ED-CB37905973F7}"/>
              </a:ext>
            </a:extLst>
          </p:cNvPr>
          <p:cNvSpPr txBox="1"/>
          <p:nvPr/>
        </p:nvSpPr>
        <p:spPr>
          <a:xfrm>
            <a:off x="1071679" y="2846143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최성훈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7C7D3-EC2E-4F92-AA57-CBA5FD64923B}"/>
              </a:ext>
            </a:extLst>
          </p:cNvPr>
          <p:cNvSpPr txBox="1"/>
          <p:nvPr/>
        </p:nvSpPr>
        <p:spPr>
          <a:xfrm>
            <a:off x="1072873" y="2485992"/>
            <a:ext cx="876972" cy="2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정호승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183DCF4-A828-4C5F-87C4-013CBF95B401}"/>
              </a:ext>
            </a:extLst>
          </p:cNvPr>
          <p:cNvSpPr/>
          <p:nvPr/>
        </p:nvSpPr>
        <p:spPr>
          <a:xfrm>
            <a:off x="2322832" y="106882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0A35CA4-AC4B-4B6A-8A08-95E8E19B17A2}"/>
              </a:ext>
            </a:extLst>
          </p:cNvPr>
          <p:cNvSpPr/>
          <p:nvPr/>
        </p:nvSpPr>
        <p:spPr>
          <a:xfrm>
            <a:off x="2322832" y="1416734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</a:t>
            </a:r>
            <a:r>
              <a:rPr lang="en-US" altLang="ko-KR" sz="700" dirty="0">
                <a:solidFill>
                  <a:schemeClr val="tx1"/>
                </a:solidFill>
              </a:rPr>
              <a:t>, UI, </a:t>
            </a:r>
            <a:r>
              <a:rPr lang="ko-KR" altLang="en-US" sz="700" dirty="0" err="1">
                <a:solidFill>
                  <a:schemeClr val="tx1"/>
                </a:solidFill>
              </a:rPr>
              <a:t>스탯</a:t>
            </a:r>
            <a:r>
              <a:rPr lang="ko-KR" altLang="en-US" sz="700" dirty="0">
                <a:solidFill>
                  <a:schemeClr val="tx1"/>
                </a:solidFill>
              </a:rPr>
              <a:t> 컴포넌트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8212550-6AA7-48FC-86FD-7D0881ACBED2}"/>
              </a:ext>
            </a:extLst>
          </p:cNvPr>
          <p:cNvSpPr/>
          <p:nvPr/>
        </p:nvSpPr>
        <p:spPr>
          <a:xfrm>
            <a:off x="2322832" y="211255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몬스터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66C287-C69D-4A4C-85E1-80F9C93B1992}"/>
              </a:ext>
            </a:extLst>
          </p:cNvPr>
          <p:cNvSpPr/>
          <p:nvPr/>
        </p:nvSpPr>
        <p:spPr>
          <a:xfrm>
            <a:off x="2322832" y="2460466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액션 컴포넌트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6DA0467-EA83-4A25-A102-8F830214382A}"/>
              </a:ext>
            </a:extLst>
          </p:cNvPr>
          <p:cNvSpPr/>
          <p:nvPr/>
        </p:nvSpPr>
        <p:spPr>
          <a:xfrm>
            <a:off x="2322832" y="2808377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게임매니저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A800483-C7F6-42D2-AA53-1C886068AF30}"/>
              </a:ext>
            </a:extLst>
          </p:cNvPr>
          <p:cNvSpPr/>
          <p:nvPr/>
        </p:nvSpPr>
        <p:spPr>
          <a:xfrm>
            <a:off x="2322832" y="1764645"/>
            <a:ext cx="876972" cy="26834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B8B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총괄</a:t>
            </a:r>
            <a:r>
              <a:rPr lang="en-US" altLang="ko-KR" sz="700" dirty="0">
                <a:solidFill>
                  <a:schemeClr val="tx1"/>
                </a:solidFill>
              </a:rPr>
              <a:t>, PPT, </a:t>
            </a:r>
            <a:r>
              <a:rPr lang="ko-KR" altLang="en-US" sz="700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5DC99F-4F93-419B-81DF-A43A3FB65D03}"/>
              </a:ext>
            </a:extLst>
          </p:cNvPr>
          <p:cNvSpPr txBox="1"/>
          <p:nvPr/>
        </p:nvSpPr>
        <p:spPr>
          <a:xfrm>
            <a:off x="1155307" y="239462"/>
            <a:ext cx="987783" cy="43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</a:p>
        </p:txBody>
      </p:sp>
      <p:pic>
        <p:nvPicPr>
          <p:cNvPr id="58" name="팀춤">
            <a:hlinkClick r:id="" action="ppaction://media"/>
            <a:extLst>
              <a:ext uri="{FF2B5EF4-FFF2-40B4-BE49-F238E27FC236}">
                <a16:creationId xmlns:a16="http://schemas.microsoft.com/office/drawing/2014/main" id="{1F3E79C6-8F69-418E-90C1-638B8D146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6069" y="136923"/>
            <a:ext cx="2743200" cy="1085850"/>
          </a:xfrm>
          <a:prstGeom prst="rect">
            <a:avLst/>
          </a:prstGeom>
        </p:spPr>
      </p:pic>
      <p:pic>
        <p:nvPicPr>
          <p:cNvPr id="59" name="화면 녹화 중 2026-01-06 155904">
            <a:hlinkClick r:id="" action="ppaction://media"/>
            <a:extLst>
              <a:ext uri="{FF2B5EF4-FFF2-40B4-BE49-F238E27FC236}">
                <a16:creationId xmlns:a16="http://schemas.microsoft.com/office/drawing/2014/main" id="{6E578B05-B99E-423A-BFD2-3214562FA5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2644" y="3048000"/>
            <a:ext cx="571500" cy="7620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F8A72EC-2AAA-4E20-B5DB-311DB65D9C51}"/>
              </a:ext>
            </a:extLst>
          </p:cNvPr>
          <p:cNvSpPr/>
          <p:nvPr/>
        </p:nvSpPr>
        <p:spPr>
          <a:xfrm>
            <a:off x="554831" y="0"/>
            <a:ext cx="9732169" cy="6858000"/>
          </a:xfrm>
          <a:prstGeom prst="roundRect">
            <a:avLst>
              <a:gd name="adj" fmla="val 0"/>
            </a:avLst>
          </a:prstGeom>
          <a:solidFill>
            <a:srgbClr val="1A1D2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81640-6704-4AC0-805B-3D76ED0CCCA5}"/>
              </a:ext>
            </a:extLst>
          </p:cNvPr>
          <p:cNvSpPr/>
          <p:nvPr/>
        </p:nvSpPr>
        <p:spPr>
          <a:xfrm>
            <a:off x="554831" y="0"/>
            <a:ext cx="686140" cy="6858000"/>
          </a:xfrm>
          <a:prstGeom prst="rect">
            <a:avLst/>
          </a:prstGeom>
          <a:solidFill>
            <a:srgbClr val="16181A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055BA0-8624-41E2-A4EC-AA00A29D9028}"/>
              </a:ext>
            </a:extLst>
          </p:cNvPr>
          <p:cNvGrpSpPr/>
          <p:nvPr/>
        </p:nvGrpSpPr>
        <p:grpSpPr>
          <a:xfrm>
            <a:off x="1421558" y="-762827"/>
            <a:ext cx="8869803" cy="4286757"/>
            <a:chOff x="1421558" y="678259"/>
            <a:chExt cx="8869803" cy="428675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0793D5-1100-4488-8A1F-0A0D900DE5E8}"/>
                </a:ext>
              </a:extLst>
            </p:cNvPr>
            <p:cNvSpPr/>
            <p:nvPr/>
          </p:nvSpPr>
          <p:spPr>
            <a:xfrm>
              <a:off x="2044139" y="1983691"/>
              <a:ext cx="8247222" cy="2981325"/>
            </a:xfrm>
            <a:prstGeom prst="rect">
              <a:avLst/>
            </a:prstGeom>
            <a:solidFill>
              <a:srgbClr val="1A1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랜덤으로 출몰하시는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튜터님들의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과제를 해결하고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내일배움캠프를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무사히 수료하자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5F648E1-CFDF-412E-A659-C0ADEAC54789}"/>
                </a:ext>
              </a:extLst>
            </p:cNvPr>
            <p:cNvSpPr/>
            <p:nvPr/>
          </p:nvSpPr>
          <p:spPr>
            <a:xfrm>
              <a:off x="1982628" y="678259"/>
              <a:ext cx="1600200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/>
                <a:t>김형백</a:t>
              </a:r>
              <a:r>
                <a:rPr lang="en-US" altLang="ko-KR" sz="1600" b="1" dirty="0"/>
                <a:t>(2</a:t>
              </a:r>
              <a:r>
                <a:rPr lang="ko-KR" altLang="en-US" sz="1600" b="1" dirty="0"/>
                <a:t>조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852A7AE6-7535-4EE8-9B47-E0612E43DBED}"/>
                </a:ext>
              </a:extLst>
            </p:cNvPr>
            <p:cNvSpPr/>
            <p:nvPr/>
          </p:nvSpPr>
          <p:spPr>
            <a:xfrm>
              <a:off x="1421558" y="705496"/>
              <a:ext cx="561070" cy="576655"/>
            </a:xfrm>
            <a:prstGeom prst="roundRect">
              <a:avLst/>
            </a:prstGeom>
            <a:blipFill>
              <a:blip r:embed="rId8">
                <a:alphaModFix amt="2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EC4728-70D5-4ECB-B664-774FA16F1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202" y="1040895"/>
              <a:ext cx="662558" cy="88341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22E4E8-4765-4BFC-97B1-DFB81755C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78" y="1040895"/>
              <a:ext cx="883411" cy="88341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449968F-340A-4E94-8173-9F2772E7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7334" y="1040895"/>
              <a:ext cx="883411" cy="88341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ABD70B3-A942-4FAE-959C-B0A3B84E4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90" y="1040895"/>
              <a:ext cx="883411" cy="88341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8FEAEED-124C-4C47-9AF1-D9124394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246" y="1040895"/>
              <a:ext cx="883411" cy="88341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10E1123-1D99-4DF3-B434-A4D34750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260" y="1040895"/>
              <a:ext cx="883411" cy="88341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B9245FA-4D9F-4AF1-881A-6A0D616E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artisticBlur radius="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305" y="1040895"/>
              <a:ext cx="883411" cy="88341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6B24641-47A2-43D3-BFA2-E88451335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Blur radius="9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209" y="1043415"/>
              <a:ext cx="880891" cy="88089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0D4C839-136D-4BB4-85D0-00A85EC807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95395" y="1214095"/>
            <a:ext cx="6384814" cy="45750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01DE33-AF70-402E-83EF-D841273A2A71}"/>
              </a:ext>
            </a:extLst>
          </p:cNvPr>
          <p:cNvSpPr/>
          <p:nvPr/>
        </p:nvSpPr>
        <p:spPr>
          <a:xfrm>
            <a:off x="1240971" y="1"/>
            <a:ext cx="9046029" cy="572146"/>
          </a:xfrm>
          <a:prstGeom prst="rect">
            <a:avLst/>
          </a:prstGeom>
          <a:solidFill>
            <a:srgbClr val="1A1D21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0" dirty="0">
                <a:solidFill>
                  <a:srgbClr val="171717"/>
                </a:solidFill>
                <a:effectLst/>
                <a:latin typeface="InterVariable"/>
              </a:rPr>
              <a:t>         🔒</a:t>
            </a:r>
            <a:r>
              <a:rPr lang="en-US" altLang="ko-KR" dirty="0"/>
              <a:t>1. </a:t>
            </a:r>
            <a:r>
              <a:rPr lang="ko-KR" altLang="en-US" dirty="0"/>
              <a:t>게임의 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4860FB-B129-407F-9CCD-2CE6CB43D855}"/>
              </a:ext>
            </a:extLst>
          </p:cNvPr>
          <p:cNvSpPr txBox="1"/>
          <p:nvPr/>
        </p:nvSpPr>
        <p:spPr>
          <a:xfrm>
            <a:off x="2038700" y="849713"/>
            <a:ext cx="1369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흐름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68C942D-BF67-432E-8716-D884A22EEA7A}"/>
              </a:ext>
            </a:extLst>
          </p:cNvPr>
          <p:cNvGrpSpPr/>
          <p:nvPr/>
        </p:nvGrpSpPr>
        <p:grpSpPr>
          <a:xfrm>
            <a:off x="1399291" y="90554"/>
            <a:ext cx="391040" cy="391040"/>
            <a:chOff x="2090057" y="5225143"/>
            <a:chExt cx="1250302" cy="1250302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C22954F-F3D9-408E-ACFD-656998CD498C}"/>
                </a:ext>
              </a:extLst>
            </p:cNvPr>
            <p:cNvSpPr/>
            <p:nvPr/>
          </p:nvSpPr>
          <p:spPr>
            <a:xfrm>
              <a:off x="2090057" y="5225143"/>
              <a:ext cx="1250302" cy="1250302"/>
            </a:xfrm>
            <a:prstGeom prst="roundRect">
              <a:avLst/>
            </a:pr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2D231A79-8B40-4398-9E86-3D639A3E482A}"/>
                </a:ext>
              </a:extLst>
            </p:cNvPr>
            <p:cNvSpPr/>
            <p:nvPr/>
          </p:nvSpPr>
          <p:spPr>
            <a:xfrm>
              <a:off x="2201635" y="5344302"/>
              <a:ext cx="1027145" cy="1027145"/>
            </a:xfrm>
            <a:prstGeom prst="star5">
              <a:avLst>
                <a:gd name="adj" fmla="val 23206"/>
                <a:gd name="hf" fmla="val 105146"/>
                <a:gd name="vf" fmla="val 110557"/>
              </a:avLst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4A1EEF0-FB80-4F88-90BA-15EEB30FA844}"/>
              </a:ext>
            </a:extLst>
          </p:cNvPr>
          <p:cNvSpPr/>
          <p:nvPr/>
        </p:nvSpPr>
        <p:spPr>
          <a:xfrm>
            <a:off x="1527234" y="5920886"/>
            <a:ext cx="8610600" cy="762000"/>
          </a:xfrm>
          <a:prstGeom prst="roundRect">
            <a:avLst/>
          </a:prstGeom>
          <a:solidFill>
            <a:srgbClr val="222529"/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클래스 구조도</a:t>
            </a:r>
          </a:p>
          <a:p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3083629-4683-4CCA-B6A5-726745FF5E19}"/>
              </a:ext>
            </a:extLst>
          </p:cNvPr>
          <p:cNvGrpSpPr/>
          <p:nvPr/>
        </p:nvGrpSpPr>
        <p:grpSpPr>
          <a:xfrm>
            <a:off x="577361" y="144612"/>
            <a:ext cx="628738" cy="4510376"/>
            <a:chOff x="577361" y="144612"/>
            <a:chExt cx="628738" cy="451037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0D8EF16-5B1C-4B8A-8117-C102BE18B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99625" y="144612"/>
              <a:ext cx="409632" cy="41915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4CE14B6-1439-454E-9A8F-0158C781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77361" y="615824"/>
              <a:ext cx="628738" cy="4039164"/>
            </a:xfrm>
            <a:prstGeom prst="rect">
              <a:avLst/>
            </a:prstGeom>
          </p:spPr>
        </p:pic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FAC727F-1540-4B93-902C-F9EB5C3F38C2}"/>
              </a:ext>
            </a:extLst>
          </p:cNvPr>
          <p:cNvSpPr/>
          <p:nvPr/>
        </p:nvSpPr>
        <p:spPr>
          <a:xfrm>
            <a:off x="10382488" y="5824785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9067620-D9E9-443F-BB82-7100B74C90F1}"/>
              </a:ext>
            </a:extLst>
          </p:cNvPr>
          <p:cNvSpPr/>
          <p:nvPr/>
        </p:nvSpPr>
        <p:spPr>
          <a:xfrm>
            <a:off x="10382488" y="1204498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DBB88F9-D6B0-424E-A4ED-0069A63C684A}"/>
              </a:ext>
            </a:extLst>
          </p:cNvPr>
          <p:cNvSpPr/>
          <p:nvPr/>
        </p:nvSpPr>
        <p:spPr>
          <a:xfrm>
            <a:off x="10382488" y="2359570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2FE5E441-0950-4445-8DB9-9C179F2EE0A9}"/>
              </a:ext>
            </a:extLst>
          </p:cNvPr>
          <p:cNvSpPr/>
          <p:nvPr/>
        </p:nvSpPr>
        <p:spPr>
          <a:xfrm>
            <a:off x="10382488" y="3514642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아스키아트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대사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70F7FF1-EC5A-462A-8A53-4B348E436C19}"/>
              </a:ext>
            </a:extLst>
          </p:cNvPr>
          <p:cNvSpPr/>
          <p:nvPr/>
        </p:nvSpPr>
        <p:spPr>
          <a:xfrm>
            <a:off x="10382488" y="4669714"/>
            <a:ext cx="1739121" cy="994769"/>
          </a:xfrm>
          <a:prstGeom prst="roundRect">
            <a:avLst/>
          </a:prstGeom>
          <a:solidFill>
            <a:srgbClr val="272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98041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2431</Words>
  <Application>Microsoft Office PowerPoint</Application>
  <PresentationFormat>와이드스크린</PresentationFormat>
  <Paragraphs>868</Paragraphs>
  <Slides>83</Slides>
  <Notes>0</Notes>
  <HiddenSlides>9</HiddenSlides>
  <MMClips>28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9" baseType="lpstr">
      <vt:lpstr>InterVariable</vt:lpstr>
      <vt:lpstr>Pretendard JP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HyeongBaek KIM</dc:creator>
  <cp:lastModifiedBy>HyeongBaek KIM</cp:lastModifiedBy>
  <cp:revision>75</cp:revision>
  <dcterms:created xsi:type="dcterms:W3CDTF">2026-01-06T01:51:38Z</dcterms:created>
  <dcterms:modified xsi:type="dcterms:W3CDTF">2026-01-07T07:29:22Z</dcterms:modified>
</cp:coreProperties>
</file>